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42"/>
  </p:notesMasterIdLst>
  <p:sldIdLst>
    <p:sldId id="259" r:id="rId5"/>
    <p:sldId id="296" r:id="rId6"/>
    <p:sldId id="260" r:id="rId7"/>
    <p:sldId id="299" r:id="rId8"/>
    <p:sldId id="267" r:id="rId9"/>
    <p:sldId id="308" r:id="rId10"/>
    <p:sldId id="307" r:id="rId11"/>
    <p:sldId id="300" r:id="rId12"/>
    <p:sldId id="301" r:id="rId13"/>
    <p:sldId id="302" r:id="rId14"/>
    <p:sldId id="303" r:id="rId15"/>
    <p:sldId id="315" r:id="rId16"/>
    <p:sldId id="316" r:id="rId17"/>
    <p:sldId id="317" r:id="rId18"/>
    <p:sldId id="304" r:id="rId19"/>
    <p:sldId id="305" r:id="rId20"/>
    <p:sldId id="297" r:id="rId21"/>
    <p:sldId id="270" r:id="rId22"/>
    <p:sldId id="271" r:id="rId23"/>
    <p:sldId id="274" r:id="rId24"/>
    <p:sldId id="275" r:id="rId25"/>
    <p:sldId id="276" r:id="rId26"/>
    <p:sldId id="277" r:id="rId27"/>
    <p:sldId id="278" r:id="rId28"/>
    <p:sldId id="279" r:id="rId29"/>
    <p:sldId id="284" r:id="rId30"/>
    <p:sldId id="285" r:id="rId31"/>
    <p:sldId id="280" r:id="rId32"/>
    <p:sldId id="281" r:id="rId33"/>
    <p:sldId id="282" r:id="rId34"/>
    <p:sldId id="283" r:id="rId35"/>
    <p:sldId id="288" r:id="rId36"/>
    <p:sldId id="286" r:id="rId37"/>
    <p:sldId id="290" r:id="rId38"/>
    <p:sldId id="291" r:id="rId39"/>
    <p:sldId id="295" r:id="rId40"/>
    <p:sldId id="287" r:id="rId41"/>
  </p:sldIdLst>
  <p:sldSz cx="12192000" cy="6858000"/>
  <p:notesSz cx="6858000" cy="9144000"/>
  <p:defaultText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4E5EC"/>
    <a:srgbClr val="6A62A8"/>
    <a:srgbClr val="7D689C"/>
    <a:srgbClr val="32293F"/>
    <a:srgbClr val="D8E1F1"/>
    <a:srgbClr val="7D82A7"/>
    <a:srgbClr val="202230"/>
    <a:srgbClr val="9598CC"/>
    <a:srgbClr val="292B3F"/>
    <a:srgbClr val="373A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A9DF2CF-868A-4FFD-8D7A-5FA73D3BC053}" v="754" dt="2024-05-17T01:18:49.99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633" autoAdjust="0"/>
    <p:restoredTop sz="93447" autoAdjust="0"/>
  </p:normalViewPr>
  <p:slideViewPr>
    <p:cSldViewPr snapToGrid="0">
      <p:cViewPr>
        <p:scale>
          <a:sx n="33" d="100"/>
          <a:sy n="33" d="100"/>
        </p:scale>
        <p:origin x="1280" y="5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presProps" Target="presProp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ar-S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8862C87F-41CF-4F1E-B9E3-37BF02E0F92B}" type="datetimeFigureOut">
              <a:rPr lang="ar-SA" smtClean="0"/>
              <a:t>14/11/1445</a:t>
            </a:fld>
            <a:endParaRPr lang="ar-S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ar-S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ar-S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CA89E1BA-59A8-440A-A36F-68566EF1D033}" type="slidenum">
              <a:rPr lang="ar-SA" smtClean="0"/>
              <a:t>‹#›</a:t>
            </a:fld>
            <a:endParaRPr lang="ar-SA"/>
          </a:p>
        </p:txBody>
      </p:sp>
    </p:spTree>
    <p:extLst>
      <p:ext uri="{BB962C8B-B14F-4D97-AF65-F5344CB8AC3E}">
        <p14:creationId xmlns:p14="http://schemas.microsoft.com/office/powerpoint/2010/main" val="12008322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CA89E1BA-59A8-440A-A36F-68566EF1D033}" type="slidenum">
              <a:rPr lang="ar-SA" smtClean="0"/>
              <a:t>20</a:t>
            </a:fld>
            <a:endParaRPr lang="ar-SA"/>
          </a:p>
        </p:txBody>
      </p:sp>
    </p:spTree>
    <p:extLst>
      <p:ext uri="{BB962C8B-B14F-4D97-AF65-F5344CB8AC3E}">
        <p14:creationId xmlns:p14="http://schemas.microsoft.com/office/powerpoint/2010/main" val="40514342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ar-SA" dirty="0"/>
          </a:p>
        </p:txBody>
      </p:sp>
      <p:sp>
        <p:nvSpPr>
          <p:cNvPr id="4" name="Slide Number Placeholder 3"/>
          <p:cNvSpPr>
            <a:spLocks noGrp="1"/>
          </p:cNvSpPr>
          <p:nvPr>
            <p:ph type="sldNum" sz="quarter" idx="5"/>
          </p:nvPr>
        </p:nvSpPr>
        <p:spPr/>
        <p:txBody>
          <a:bodyPr/>
          <a:lstStyle/>
          <a:p>
            <a:fld id="{CA89E1BA-59A8-440A-A36F-68566EF1D033}" type="slidenum">
              <a:rPr lang="ar-SA" smtClean="0"/>
              <a:t>35</a:t>
            </a:fld>
            <a:endParaRPr lang="ar-SA"/>
          </a:p>
        </p:txBody>
      </p:sp>
    </p:spTree>
    <p:extLst>
      <p:ext uri="{BB962C8B-B14F-4D97-AF65-F5344CB8AC3E}">
        <p14:creationId xmlns:p14="http://schemas.microsoft.com/office/powerpoint/2010/main" val="2065541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2C1D23-54CE-3A8C-DA7E-1FA3AD986FD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ar-SA"/>
          </a:p>
        </p:txBody>
      </p:sp>
      <p:sp>
        <p:nvSpPr>
          <p:cNvPr id="3" name="Subtitle 2">
            <a:extLst>
              <a:ext uri="{FF2B5EF4-FFF2-40B4-BE49-F238E27FC236}">
                <a16:creationId xmlns:a16="http://schemas.microsoft.com/office/drawing/2014/main" id="{AA07DB16-22F0-E9F9-B7DE-EF6A377422F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ar-SA"/>
          </a:p>
        </p:txBody>
      </p:sp>
      <p:sp>
        <p:nvSpPr>
          <p:cNvPr id="4" name="Date Placeholder 3">
            <a:extLst>
              <a:ext uri="{FF2B5EF4-FFF2-40B4-BE49-F238E27FC236}">
                <a16:creationId xmlns:a16="http://schemas.microsoft.com/office/drawing/2014/main" id="{55C04EFA-9E3E-F4FE-1930-3A24F9660F50}"/>
              </a:ext>
            </a:extLst>
          </p:cNvPr>
          <p:cNvSpPr>
            <a:spLocks noGrp="1"/>
          </p:cNvSpPr>
          <p:nvPr>
            <p:ph type="dt" sz="half" idx="10"/>
          </p:nvPr>
        </p:nvSpPr>
        <p:spPr/>
        <p:txBody>
          <a:bodyPr/>
          <a:lstStyle/>
          <a:p>
            <a:fld id="{DB863025-3BA0-4DF6-B020-99D940E89025}" type="datetimeFigureOut">
              <a:rPr lang="ar-SA" smtClean="0"/>
              <a:t>14/11/1445</a:t>
            </a:fld>
            <a:endParaRPr lang="ar-SA"/>
          </a:p>
        </p:txBody>
      </p:sp>
      <p:sp>
        <p:nvSpPr>
          <p:cNvPr id="5" name="Footer Placeholder 4">
            <a:extLst>
              <a:ext uri="{FF2B5EF4-FFF2-40B4-BE49-F238E27FC236}">
                <a16:creationId xmlns:a16="http://schemas.microsoft.com/office/drawing/2014/main" id="{972DAB07-8971-EEB8-6682-C595DE9D5DEC}"/>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1A9F4BDA-215B-F662-BA73-9B7C79A1054F}"/>
              </a:ext>
            </a:extLst>
          </p:cNvPr>
          <p:cNvSpPr>
            <a:spLocks noGrp="1"/>
          </p:cNvSpPr>
          <p:nvPr>
            <p:ph type="sldNum" sz="quarter" idx="12"/>
          </p:nvPr>
        </p:nvSpPr>
        <p:spPr/>
        <p:txBody>
          <a:bodyPr/>
          <a:lstStyle/>
          <a:p>
            <a:fld id="{4F578BBD-173B-421C-960B-4AAE293D2C26}" type="slidenum">
              <a:rPr lang="ar-SA" smtClean="0"/>
              <a:t>‹#›</a:t>
            </a:fld>
            <a:endParaRPr lang="ar-SA"/>
          </a:p>
        </p:txBody>
      </p:sp>
    </p:spTree>
    <p:extLst>
      <p:ext uri="{BB962C8B-B14F-4D97-AF65-F5344CB8AC3E}">
        <p14:creationId xmlns:p14="http://schemas.microsoft.com/office/powerpoint/2010/main" val="1837707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A72BE7-2596-D652-5E82-835883E16829}"/>
              </a:ext>
            </a:extLst>
          </p:cNvPr>
          <p:cNvSpPr>
            <a:spLocks noGrp="1"/>
          </p:cNvSpPr>
          <p:nvPr>
            <p:ph type="title"/>
          </p:nvPr>
        </p:nvSpPr>
        <p:spPr/>
        <p:txBody>
          <a:bodyPr/>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63C49945-019B-EE04-CC1C-99167159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B57E1260-CF93-4A70-1333-1C00D1E75592}"/>
              </a:ext>
            </a:extLst>
          </p:cNvPr>
          <p:cNvSpPr>
            <a:spLocks noGrp="1"/>
          </p:cNvSpPr>
          <p:nvPr>
            <p:ph type="dt" sz="half" idx="10"/>
          </p:nvPr>
        </p:nvSpPr>
        <p:spPr/>
        <p:txBody>
          <a:bodyPr/>
          <a:lstStyle/>
          <a:p>
            <a:fld id="{DB863025-3BA0-4DF6-B020-99D940E89025}" type="datetimeFigureOut">
              <a:rPr lang="ar-SA" smtClean="0"/>
              <a:t>14/11/1445</a:t>
            </a:fld>
            <a:endParaRPr lang="ar-SA"/>
          </a:p>
        </p:txBody>
      </p:sp>
      <p:sp>
        <p:nvSpPr>
          <p:cNvPr id="5" name="Footer Placeholder 4">
            <a:extLst>
              <a:ext uri="{FF2B5EF4-FFF2-40B4-BE49-F238E27FC236}">
                <a16:creationId xmlns:a16="http://schemas.microsoft.com/office/drawing/2014/main" id="{568B1EED-E576-5A77-BBCB-5F4AD7A6D24E}"/>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6C39AC04-A86A-5870-5313-CC157EF1C04C}"/>
              </a:ext>
            </a:extLst>
          </p:cNvPr>
          <p:cNvSpPr>
            <a:spLocks noGrp="1"/>
          </p:cNvSpPr>
          <p:nvPr>
            <p:ph type="sldNum" sz="quarter" idx="12"/>
          </p:nvPr>
        </p:nvSpPr>
        <p:spPr/>
        <p:txBody>
          <a:bodyPr/>
          <a:lstStyle/>
          <a:p>
            <a:fld id="{4F578BBD-173B-421C-960B-4AAE293D2C26}" type="slidenum">
              <a:rPr lang="ar-SA" smtClean="0"/>
              <a:t>‹#›</a:t>
            </a:fld>
            <a:endParaRPr lang="ar-SA"/>
          </a:p>
        </p:txBody>
      </p:sp>
    </p:spTree>
    <p:extLst>
      <p:ext uri="{BB962C8B-B14F-4D97-AF65-F5344CB8AC3E}">
        <p14:creationId xmlns:p14="http://schemas.microsoft.com/office/powerpoint/2010/main" val="20991806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EAB7F6F-4031-2E68-F82D-3FBBE608C74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ar-SA"/>
          </a:p>
        </p:txBody>
      </p:sp>
      <p:sp>
        <p:nvSpPr>
          <p:cNvPr id="3" name="Vertical Text Placeholder 2">
            <a:extLst>
              <a:ext uri="{FF2B5EF4-FFF2-40B4-BE49-F238E27FC236}">
                <a16:creationId xmlns:a16="http://schemas.microsoft.com/office/drawing/2014/main" id="{022D6D15-E8E0-A822-20AA-545757E5916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8F04BA10-7EB8-A724-8109-35EFEC2A4854}"/>
              </a:ext>
            </a:extLst>
          </p:cNvPr>
          <p:cNvSpPr>
            <a:spLocks noGrp="1"/>
          </p:cNvSpPr>
          <p:nvPr>
            <p:ph type="dt" sz="half" idx="10"/>
          </p:nvPr>
        </p:nvSpPr>
        <p:spPr/>
        <p:txBody>
          <a:bodyPr/>
          <a:lstStyle/>
          <a:p>
            <a:fld id="{DB863025-3BA0-4DF6-B020-99D940E89025}" type="datetimeFigureOut">
              <a:rPr lang="ar-SA" smtClean="0"/>
              <a:t>14/11/1445</a:t>
            </a:fld>
            <a:endParaRPr lang="ar-SA"/>
          </a:p>
        </p:txBody>
      </p:sp>
      <p:sp>
        <p:nvSpPr>
          <p:cNvPr id="5" name="Footer Placeholder 4">
            <a:extLst>
              <a:ext uri="{FF2B5EF4-FFF2-40B4-BE49-F238E27FC236}">
                <a16:creationId xmlns:a16="http://schemas.microsoft.com/office/drawing/2014/main" id="{E3207303-2320-7B85-33E2-616C19471170}"/>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120A8B30-E84E-4712-287B-D342B01E54DB}"/>
              </a:ext>
            </a:extLst>
          </p:cNvPr>
          <p:cNvSpPr>
            <a:spLocks noGrp="1"/>
          </p:cNvSpPr>
          <p:nvPr>
            <p:ph type="sldNum" sz="quarter" idx="12"/>
          </p:nvPr>
        </p:nvSpPr>
        <p:spPr/>
        <p:txBody>
          <a:bodyPr/>
          <a:lstStyle/>
          <a:p>
            <a:fld id="{4F578BBD-173B-421C-960B-4AAE293D2C26}" type="slidenum">
              <a:rPr lang="ar-SA" smtClean="0"/>
              <a:t>‹#›</a:t>
            </a:fld>
            <a:endParaRPr lang="ar-SA"/>
          </a:p>
        </p:txBody>
      </p:sp>
    </p:spTree>
    <p:extLst>
      <p:ext uri="{BB962C8B-B14F-4D97-AF65-F5344CB8AC3E}">
        <p14:creationId xmlns:p14="http://schemas.microsoft.com/office/powerpoint/2010/main" val="1784929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37534-7CC3-DEC2-2A41-A0761A9532EE}"/>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9484F9E6-9D52-35AC-BF82-D6EEDE85374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114307BC-8730-8203-B582-BD01ED76DCA3}"/>
              </a:ext>
            </a:extLst>
          </p:cNvPr>
          <p:cNvSpPr>
            <a:spLocks noGrp="1"/>
          </p:cNvSpPr>
          <p:nvPr>
            <p:ph type="dt" sz="half" idx="10"/>
          </p:nvPr>
        </p:nvSpPr>
        <p:spPr/>
        <p:txBody>
          <a:bodyPr/>
          <a:lstStyle/>
          <a:p>
            <a:fld id="{DB863025-3BA0-4DF6-B020-99D940E89025}" type="datetimeFigureOut">
              <a:rPr lang="ar-SA" smtClean="0"/>
              <a:t>14/11/1445</a:t>
            </a:fld>
            <a:endParaRPr lang="ar-SA"/>
          </a:p>
        </p:txBody>
      </p:sp>
      <p:sp>
        <p:nvSpPr>
          <p:cNvPr id="5" name="Footer Placeholder 4">
            <a:extLst>
              <a:ext uri="{FF2B5EF4-FFF2-40B4-BE49-F238E27FC236}">
                <a16:creationId xmlns:a16="http://schemas.microsoft.com/office/drawing/2014/main" id="{C4A9B031-B2A5-B9FC-F7B1-3E756CFC5894}"/>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34BA4157-40B7-48EC-BE41-3D1276BEFB94}"/>
              </a:ext>
            </a:extLst>
          </p:cNvPr>
          <p:cNvSpPr>
            <a:spLocks noGrp="1"/>
          </p:cNvSpPr>
          <p:nvPr>
            <p:ph type="sldNum" sz="quarter" idx="12"/>
          </p:nvPr>
        </p:nvSpPr>
        <p:spPr/>
        <p:txBody>
          <a:bodyPr/>
          <a:lstStyle/>
          <a:p>
            <a:fld id="{4F578BBD-173B-421C-960B-4AAE293D2C26}" type="slidenum">
              <a:rPr lang="ar-SA" smtClean="0"/>
              <a:t>‹#›</a:t>
            </a:fld>
            <a:endParaRPr lang="ar-SA"/>
          </a:p>
        </p:txBody>
      </p:sp>
    </p:spTree>
    <p:extLst>
      <p:ext uri="{BB962C8B-B14F-4D97-AF65-F5344CB8AC3E}">
        <p14:creationId xmlns:p14="http://schemas.microsoft.com/office/powerpoint/2010/main" val="3164664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F6DFCF-607F-3743-93EC-9C8F0A79B0E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ar-SA"/>
          </a:p>
        </p:txBody>
      </p:sp>
      <p:sp>
        <p:nvSpPr>
          <p:cNvPr id="3" name="Text Placeholder 2">
            <a:extLst>
              <a:ext uri="{FF2B5EF4-FFF2-40B4-BE49-F238E27FC236}">
                <a16:creationId xmlns:a16="http://schemas.microsoft.com/office/drawing/2014/main" id="{D4D35AEB-7900-BDFD-69E7-026879FF7D0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D5BCB80-1D89-11FB-EF7C-6EA5B2ED4423}"/>
              </a:ext>
            </a:extLst>
          </p:cNvPr>
          <p:cNvSpPr>
            <a:spLocks noGrp="1"/>
          </p:cNvSpPr>
          <p:nvPr>
            <p:ph type="dt" sz="half" idx="10"/>
          </p:nvPr>
        </p:nvSpPr>
        <p:spPr/>
        <p:txBody>
          <a:bodyPr/>
          <a:lstStyle/>
          <a:p>
            <a:fld id="{DB863025-3BA0-4DF6-B020-99D940E89025}" type="datetimeFigureOut">
              <a:rPr lang="ar-SA" smtClean="0"/>
              <a:t>14/11/1445</a:t>
            </a:fld>
            <a:endParaRPr lang="ar-SA"/>
          </a:p>
        </p:txBody>
      </p:sp>
      <p:sp>
        <p:nvSpPr>
          <p:cNvPr id="5" name="Footer Placeholder 4">
            <a:extLst>
              <a:ext uri="{FF2B5EF4-FFF2-40B4-BE49-F238E27FC236}">
                <a16:creationId xmlns:a16="http://schemas.microsoft.com/office/drawing/2014/main" id="{5B0BCB80-1ABB-8F04-403B-BB9CC623C78B}"/>
              </a:ext>
            </a:extLst>
          </p:cNvPr>
          <p:cNvSpPr>
            <a:spLocks noGrp="1"/>
          </p:cNvSpPr>
          <p:nvPr>
            <p:ph type="ftr" sz="quarter" idx="11"/>
          </p:nvPr>
        </p:nvSpPr>
        <p:spPr/>
        <p:txBody>
          <a:bodyPr/>
          <a:lstStyle/>
          <a:p>
            <a:endParaRPr lang="ar-SA"/>
          </a:p>
        </p:txBody>
      </p:sp>
      <p:sp>
        <p:nvSpPr>
          <p:cNvPr id="6" name="Slide Number Placeholder 5">
            <a:extLst>
              <a:ext uri="{FF2B5EF4-FFF2-40B4-BE49-F238E27FC236}">
                <a16:creationId xmlns:a16="http://schemas.microsoft.com/office/drawing/2014/main" id="{157A1ADF-F307-8A61-168E-27F25BA23CCA}"/>
              </a:ext>
            </a:extLst>
          </p:cNvPr>
          <p:cNvSpPr>
            <a:spLocks noGrp="1"/>
          </p:cNvSpPr>
          <p:nvPr>
            <p:ph type="sldNum" sz="quarter" idx="12"/>
          </p:nvPr>
        </p:nvSpPr>
        <p:spPr/>
        <p:txBody>
          <a:bodyPr/>
          <a:lstStyle/>
          <a:p>
            <a:fld id="{4F578BBD-173B-421C-960B-4AAE293D2C26}" type="slidenum">
              <a:rPr lang="ar-SA" smtClean="0"/>
              <a:t>‹#›</a:t>
            </a:fld>
            <a:endParaRPr lang="ar-SA"/>
          </a:p>
        </p:txBody>
      </p:sp>
    </p:spTree>
    <p:extLst>
      <p:ext uri="{BB962C8B-B14F-4D97-AF65-F5344CB8AC3E}">
        <p14:creationId xmlns:p14="http://schemas.microsoft.com/office/powerpoint/2010/main" val="27514897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BB92A1-9A9C-F8EF-A4AE-48FB6254EDDF}"/>
              </a:ext>
            </a:extLst>
          </p:cNvPr>
          <p:cNvSpPr>
            <a:spLocks noGrp="1"/>
          </p:cNvSpPr>
          <p:nvPr>
            <p:ph type="title"/>
          </p:nvPr>
        </p:nvSpPr>
        <p:spPr/>
        <p:txBody>
          <a:bodyPr/>
          <a:lstStyle/>
          <a:p>
            <a:r>
              <a:rPr lang="en-US"/>
              <a:t>Click to edit Master title style</a:t>
            </a:r>
            <a:endParaRPr lang="ar-SA"/>
          </a:p>
        </p:txBody>
      </p:sp>
      <p:sp>
        <p:nvSpPr>
          <p:cNvPr id="3" name="Content Placeholder 2">
            <a:extLst>
              <a:ext uri="{FF2B5EF4-FFF2-40B4-BE49-F238E27FC236}">
                <a16:creationId xmlns:a16="http://schemas.microsoft.com/office/drawing/2014/main" id="{F67CA19E-8DF5-E741-0E6E-57EFE1A4837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Content Placeholder 3">
            <a:extLst>
              <a:ext uri="{FF2B5EF4-FFF2-40B4-BE49-F238E27FC236}">
                <a16:creationId xmlns:a16="http://schemas.microsoft.com/office/drawing/2014/main" id="{5AFA6417-A7EB-5A46-077E-B3136A9764FF}"/>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Date Placeholder 4">
            <a:extLst>
              <a:ext uri="{FF2B5EF4-FFF2-40B4-BE49-F238E27FC236}">
                <a16:creationId xmlns:a16="http://schemas.microsoft.com/office/drawing/2014/main" id="{5B4EF56B-21A0-1848-7775-827A5E62FC0C}"/>
              </a:ext>
            </a:extLst>
          </p:cNvPr>
          <p:cNvSpPr>
            <a:spLocks noGrp="1"/>
          </p:cNvSpPr>
          <p:nvPr>
            <p:ph type="dt" sz="half" idx="10"/>
          </p:nvPr>
        </p:nvSpPr>
        <p:spPr/>
        <p:txBody>
          <a:bodyPr/>
          <a:lstStyle/>
          <a:p>
            <a:fld id="{DB863025-3BA0-4DF6-B020-99D940E89025}" type="datetimeFigureOut">
              <a:rPr lang="ar-SA" smtClean="0"/>
              <a:t>14/11/1445</a:t>
            </a:fld>
            <a:endParaRPr lang="ar-SA"/>
          </a:p>
        </p:txBody>
      </p:sp>
      <p:sp>
        <p:nvSpPr>
          <p:cNvPr id="6" name="Footer Placeholder 5">
            <a:extLst>
              <a:ext uri="{FF2B5EF4-FFF2-40B4-BE49-F238E27FC236}">
                <a16:creationId xmlns:a16="http://schemas.microsoft.com/office/drawing/2014/main" id="{D4A1F96D-757E-28FF-443E-1180558DBBA3}"/>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6D13B803-6A4E-A92E-DF9F-B0BF385087DE}"/>
              </a:ext>
            </a:extLst>
          </p:cNvPr>
          <p:cNvSpPr>
            <a:spLocks noGrp="1"/>
          </p:cNvSpPr>
          <p:nvPr>
            <p:ph type="sldNum" sz="quarter" idx="12"/>
          </p:nvPr>
        </p:nvSpPr>
        <p:spPr/>
        <p:txBody>
          <a:bodyPr/>
          <a:lstStyle/>
          <a:p>
            <a:fld id="{4F578BBD-173B-421C-960B-4AAE293D2C26}" type="slidenum">
              <a:rPr lang="ar-SA" smtClean="0"/>
              <a:t>‹#›</a:t>
            </a:fld>
            <a:endParaRPr lang="ar-SA"/>
          </a:p>
        </p:txBody>
      </p:sp>
    </p:spTree>
    <p:extLst>
      <p:ext uri="{BB962C8B-B14F-4D97-AF65-F5344CB8AC3E}">
        <p14:creationId xmlns:p14="http://schemas.microsoft.com/office/powerpoint/2010/main" val="3404866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EE91F5-BD7B-1274-D3E0-0DEA64BEE970}"/>
              </a:ext>
            </a:extLst>
          </p:cNvPr>
          <p:cNvSpPr>
            <a:spLocks noGrp="1"/>
          </p:cNvSpPr>
          <p:nvPr>
            <p:ph type="title"/>
          </p:nvPr>
        </p:nvSpPr>
        <p:spPr>
          <a:xfrm>
            <a:off x="839788" y="365125"/>
            <a:ext cx="10515600" cy="1325563"/>
          </a:xfrm>
        </p:spPr>
        <p:txBody>
          <a:bodyPr/>
          <a:lstStyle/>
          <a:p>
            <a:r>
              <a:rPr lang="en-US"/>
              <a:t>Click to edit Master title style</a:t>
            </a:r>
            <a:endParaRPr lang="ar-SA"/>
          </a:p>
        </p:txBody>
      </p:sp>
      <p:sp>
        <p:nvSpPr>
          <p:cNvPr id="3" name="Text Placeholder 2">
            <a:extLst>
              <a:ext uri="{FF2B5EF4-FFF2-40B4-BE49-F238E27FC236}">
                <a16:creationId xmlns:a16="http://schemas.microsoft.com/office/drawing/2014/main" id="{CCA7DDC9-605F-384B-1A01-A571D7EAF1C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74DBB4-E472-DA2A-6096-DDE0306A498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5" name="Text Placeholder 4">
            <a:extLst>
              <a:ext uri="{FF2B5EF4-FFF2-40B4-BE49-F238E27FC236}">
                <a16:creationId xmlns:a16="http://schemas.microsoft.com/office/drawing/2014/main" id="{4AC32D09-EC5E-5855-0590-3B9DF3AEA3D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276AA27-14E5-DC9B-A6B6-0A2D42033A1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7" name="Date Placeholder 6">
            <a:extLst>
              <a:ext uri="{FF2B5EF4-FFF2-40B4-BE49-F238E27FC236}">
                <a16:creationId xmlns:a16="http://schemas.microsoft.com/office/drawing/2014/main" id="{188724B2-60B4-A1DF-BB20-84EC5F8BA0BB}"/>
              </a:ext>
            </a:extLst>
          </p:cNvPr>
          <p:cNvSpPr>
            <a:spLocks noGrp="1"/>
          </p:cNvSpPr>
          <p:nvPr>
            <p:ph type="dt" sz="half" idx="10"/>
          </p:nvPr>
        </p:nvSpPr>
        <p:spPr/>
        <p:txBody>
          <a:bodyPr/>
          <a:lstStyle/>
          <a:p>
            <a:fld id="{DB863025-3BA0-4DF6-B020-99D940E89025}" type="datetimeFigureOut">
              <a:rPr lang="ar-SA" smtClean="0"/>
              <a:t>14/11/1445</a:t>
            </a:fld>
            <a:endParaRPr lang="ar-SA"/>
          </a:p>
        </p:txBody>
      </p:sp>
      <p:sp>
        <p:nvSpPr>
          <p:cNvPr id="8" name="Footer Placeholder 7">
            <a:extLst>
              <a:ext uri="{FF2B5EF4-FFF2-40B4-BE49-F238E27FC236}">
                <a16:creationId xmlns:a16="http://schemas.microsoft.com/office/drawing/2014/main" id="{25FBFA35-1537-23D0-B488-35673F80C5E5}"/>
              </a:ext>
            </a:extLst>
          </p:cNvPr>
          <p:cNvSpPr>
            <a:spLocks noGrp="1"/>
          </p:cNvSpPr>
          <p:nvPr>
            <p:ph type="ftr" sz="quarter" idx="11"/>
          </p:nvPr>
        </p:nvSpPr>
        <p:spPr/>
        <p:txBody>
          <a:bodyPr/>
          <a:lstStyle/>
          <a:p>
            <a:endParaRPr lang="ar-SA"/>
          </a:p>
        </p:txBody>
      </p:sp>
      <p:sp>
        <p:nvSpPr>
          <p:cNvPr id="9" name="Slide Number Placeholder 8">
            <a:extLst>
              <a:ext uri="{FF2B5EF4-FFF2-40B4-BE49-F238E27FC236}">
                <a16:creationId xmlns:a16="http://schemas.microsoft.com/office/drawing/2014/main" id="{B7D51C54-A587-0C8C-A3E1-9A6AAF0D146D}"/>
              </a:ext>
            </a:extLst>
          </p:cNvPr>
          <p:cNvSpPr>
            <a:spLocks noGrp="1"/>
          </p:cNvSpPr>
          <p:nvPr>
            <p:ph type="sldNum" sz="quarter" idx="12"/>
          </p:nvPr>
        </p:nvSpPr>
        <p:spPr/>
        <p:txBody>
          <a:bodyPr/>
          <a:lstStyle/>
          <a:p>
            <a:fld id="{4F578BBD-173B-421C-960B-4AAE293D2C26}" type="slidenum">
              <a:rPr lang="ar-SA" smtClean="0"/>
              <a:t>‹#›</a:t>
            </a:fld>
            <a:endParaRPr lang="ar-SA"/>
          </a:p>
        </p:txBody>
      </p:sp>
    </p:spTree>
    <p:extLst>
      <p:ext uri="{BB962C8B-B14F-4D97-AF65-F5344CB8AC3E}">
        <p14:creationId xmlns:p14="http://schemas.microsoft.com/office/powerpoint/2010/main" val="36127329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853D93-6E11-FF55-BDE1-CF3053A66CF1}"/>
              </a:ext>
            </a:extLst>
          </p:cNvPr>
          <p:cNvSpPr>
            <a:spLocks noGrp="1"/>
          </p:cNvSpPr>
          <p:nvPr>
            <p:ph type="title"/>
          </p:nvPr>
        </p:nvSpPr>
        <p:spPr/>
        <p:txBody>
          <a:bodyPr/>
          <a:lstStyle/>
          <a:p>
            <a:r>
              <a:rPr lang="en-US"/>
              <a:t>Click to edit Master title style</a:t>
            </a:r>
            <a:endParaRPr lang="ar-SA"/>
          </a:p>
        </p:txBody>
      </p:sp>
      <p:sp>
        <p:nvSpPr>
          <p:cNvPr id="3" name="Date Placeholder 2">
            <a:extLst>
              <a:ext uri="{FF2B5EF4-FFF2-40B4-BE49-F238E27FC236}">
                <a16:creationId xmlns:a16="http://schemas.microsoft.com/office/drawing/2014/main" id="{1AF1EA6F-DD5D-4DCF-9145-8C9455D27A93}"/>
              </a:ext>
            </a:extLst>
          </p:cNvPr>
          <p:cNvSpPr>
            <a:spLocks noGrp="1"/>
          </p:cNvSpPr>
          <p:nvPr>
            <p:ph type="dt" sz="half" idx="10"/>
          </p:nvPr>
        </p:nvSpPr>
        <p:spPr/>
        <p:txBody>
          <a:bodyPr/>
          <a:lstStyle/>
          <a:p>
            <a:fld id="{DB863025-3BA0-4DF6-B020-99D940E89025}" type="datetimeFigureOut">
              <a:rPr lang="ar-SA" smtClean="0"/>
              <a:t>14/11/1445</a:t>
            </a:fld>
            <a:endParaRPr lang="ar-SA"/>
          </a:p>
        </p:txBody>
      </p:sp>
      <p:sp>
        <p:nvSpPr>
          <p:cNvPr id="4" name="Footer Placeholder 3">
            <a:extLst>
              <a:ext uri="{FF2B5EF4-FFF2-40B4-BE49-F238E27FC236}">
                <a16:creationId xmlns:a16="http://schemas.microsoft.com/office/drawing/2014/main" id="{C4919C33-5E64-4F5E-112D-66E9B7702927}"/>
              </a:ext>
            </a:extLst>
          </p:cNvPr>
          <p:cNvSpPr>
            <a:spLocks noGrp="1"/>
          </p:cNvSpPr>
          <p:nvPr>
            <p:ph type="ftr" sz="quarter" idx="11"/>
          </p:nvPr>
        </p:nvSpPr>
        <p:spPr/>
        <p:txBody>
          <a:bodyPr/>
          <a:lstStyle/>
          <a:p>
            <a:endParaRPr lang="ar-SA"/>
          </a:p>
        </p:txBody>
      </p:sp>
      <p:sp>
        <p:nvSpPr>
          <p:cNvPr id="5" name="Slide Number Placeholder 4">
            <a:extLst>
              <a:ext uri="{FF2B5EF4-FFF2-40B4-BE49-F238E27FC236}">
                <a16:creationId xmlns:a16="http://schemas.microsoft.com/office/drawing/2014/main" id="{B52DD0DB-C4C2-BA43-6452-A197BBB12C49}"/>
              </a:ext>
            </a:extLst>
          </p:cNvPr>
          <p:cNvSpPr>
            <a:spLocks noGrp="1"/>
          </p:cNvSpPr>
          <p:nvPr>
            <p:ph type="sldNum" sz="quarter" idx="12"/>
          </p:nvPr>
        </p:nvSpPr>
        <p:spPr/>
        <p:txBody>
          <a:bodyPr/>
          <a:lstStyle/>
          <a:p>
            <a:fld id="{4F578BBD-173B-421C-960B-4AAE293D2C26}" type="slidenum">
              <a:rPr lang="ar-SA" smtClean="0"/>
              <a:t>‹#›</a:t>
            </a:fld>
            <a:endParaRPr lang="ar-SA"/>
          </a:p>
        </p:txBody>
      </p:sp>
    </p:spTree>
    <p:extLst>
      <p:ext uri="{BB962C8B-B14F-4D97-AF65-F5344CB8AC3E}">
        <p14:creationId xmlns:p14="http://schemas.microsoft.com/office/powerpoint/2010/main" val="1638204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B6CD1E2-E4B2-C399-A5F3-3B71E2F62FA6}"/>
              </a:ext>
            </a:extLst>
          </p:cNvPr>
          <p:cNvSpPr>
            <a:spLocks noGrp="1"/>
          </p:cNvSpPr>
          <p:nvPr>
            <p:ph type="dt" sz="half" idx="10"/>
          </p:nvPr>
        </p:nvSpPr>
        <p:spPr/>
        <p:txBody>
          <a:bodyPr/>
          <a:lstStyle/>
          <a:p>
            <a:fld id="{DB863025-3BA0-4DF6-B020-99D940E89025}" type="datetimeFigureOut">
              <a:rPr lang="ar-SA" smtClean="0"/>
              <a:t>14/11/1445</a:t>
            </a:fld>
            <a:endParaRPr lang="ar-SA"/>
          </a:p>
        </p:txBody>
      </p:sp>
      <p:sp>
        <p:nvSpPr>
          <p:cNvPr id="3" name="Footer Placeholder 2">
            <a:extLst>
              <a:ext uri="{FF2B5EF4-FFF2-40B4-BE49-F238E27FC236}">
                <a16:creationId xmlns:a16="http://schemas.microsoft.com/office/drawing/2014/main" id="{694B11DF-8037-83BA-126E-F8F9B1B014C0}"/>
              </a:ext>
            </a:extLst>
          </p:cNvPr>
          <p:cNvSpPr>
            <a:spLocks noGrp="1"/>
          </p:cNvSpPr>
          <p:nvPr>
            <p:ph type="ftr" sz="quarter" idx="11"/>
          </p:nvPr>
        </p:nvSpPr>
        <p:spPr/>
        <p:txBody>
          <a:bodyPr/>
          <a:lstStyle/>
          <a:p>
            <a:endParaRPr lang="ar-SA"/>
          </a:p>
        </p:txBody>
      </p:sp>
      <p:sp>
        <p:nvSpPr>
          <p:cNvPr id="4" name="Slide Number Placeholder 3">
            <a:extLst>
              <a:ext uri="{FF2B5EF4-FFF2-40B4-BE49-F238E27FC236}">
                <a16:creationId xmlns:a16="http://schemas.microsoft.com/office/drawing/2014/main" id="{9537802C-9121-7F72-4188-135C1C977CA2}"/>
              </a:ext>
            </a:extLst>
          </p:cNvPr>
          <p:cNvSpPr>
            <a:spLocks noGrp="1"/>
          </p:cNvSpPr>
          <p:nvPr>
            <p:ph type="sldNum" sz="quarter" idx="12"/>
          </p:nvPr>
        </p:nvSpPr>
        <p:spPr/>
        <p:txBody>
          <a:bodyPr/>
          <a:lstStyle/>
          <a:p>
            <a:fld id="{4F578BBD-173B-421C-960B-4AAE293D2C26}" type="slidenum">
              <a:rPr lang="ar-SA" smtClean="0"/>
              <a:t>‹#›</a:t>
            </a:fld>
            <a:endParaRPr lang="ar-SA"/>
          </a:p>
        </p:txBody>
      </p:sp>
    </p:spTree>
    <p:extLst>
      <p:ext uri="{BB962C8B-B14F-4D97-AF65-F5344CB8AC3E}">
        <p14:creationId xmlns:p14="http://schemas.microsoft.com/office/powerpoint/2010/main" val="41961922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A163-9F47-79AD-9C46-6E0E9EE1C5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Content Placeholder 2">
            <a:extLst>
              <a:ext uri="{FF2B5EF4-FFF2-40B4-BE49-F238E27FC236}">
                <a16:creationId xmlns:a16="http://schemas.microsoft.com/office/drawing/2014/main" id="{805220A2-1C1F-87FD-6478-C256D754495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Text Placeholder 3">
            <a:extLst>
              <a:ext uri="{FF2B5EF4-FFF2-40B4-BE49-F238E27FC236}">
                <a16:creationId xmlns:a16="http://schemas.microsoft.com/office/drawing/2014/main" id="{1443F193-8D33-7245-8CA2-14698D1831D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159D698-BC4B-9BE0-AB93-B393F80E3745}"/>
              </a:ext>
            </a:extLst>
          </p:cNvPr>
          <p:cNvSpPr>
            <a:spLocks noGrp="1"/>
          </p:cNvSpPr>
          <p:nvPr>
            <p:ph type="dt" sz="half" idx="10"/>
          </p:nvPr>
        </p:nvSpPr>
        <p:spPr/>
        <p:txBody>
          <a:bodyPr/>
          <a:lstStyle/>
          <a:p>
            <a:fld id="{DB863025-3BA0-4DF6-B020-99D940E89025}" type="datetimeFigureOut">
              <a:rPr lang="ar-SA" smtClean="0"/>
              <a:t>14/11/1445</a:t>
            </a:fld>
            <a:endParaRPr lang="ar-SA"/>
          </a:p>
        </p:txBody>
      </p:sp>
      <p:sp>
        <p:nvSpPr>
          <p:cNvPr id="6" name="Footer Placeholder 5">
            <a:extLst>
              <a:ext uri="{FF2B5EF4-FFF2-40B4-BE49-F238E27FC236}">
                <a16:creationId xmlns:a16="http://schemas.microsoft.com/office/drawing/2014/main" id="{EEE392B3-1B55-F925-F938-0F3C29C87337}"/>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40743714-6147-84C1-C541-59FB2F81CBED}"/>
              </a:ext>
            </a:extLst>
          </p:cNvPr>
          <p:cNvSpPr>
            <a:spLocks noGrp="1"/>
          </p:cNvSpPr>
          <p:nvPr>
            <p:ph type="sldNum" sz="quarter" idx="12"/>
          </p:nvPr>
        </p:nvSpPr>
        <p:spPr/>
        <p:txBody>
          <a:bodyPr/>
          <a:lstStyle/>
          <a:p>
            <a:fld id="{4F578BBD-173B-421C-960B-4AAE293D2C26}" type="slidenum">
              <a:rPr lang="ar-SA" smtClean="0"/>
              <a:t>‹#›</a:t>
            </a:fld>
            <a:endParaRPr lang="ar-SA"/>
          </a:p>
        </p:txBody>
      </p:sp>
    </p:spTree>
    <p:extLst>
      <p:ext uri="{BB962C8B-B14F-4D97-AF65-F5344CB8AC3E}">
        <p14:creationId xmlns:p14="http://schemas.microsoft.com/office/powerpoint/2010/main" val="41598264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2B6E4-B894-8ADB-F37E-02CC9B6E30F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ar-SA"/>
          </a:p>
        </p:txBody>
      </p:sp>
      <p:sp>
        <p:nvSpPr>
          <p:cNvPr id="3" name="Picture Placeholder 2">
            <a:extLst>
              <a:ext uri="{FF2B5EF4-FFF2-40B4-BE49-F238E27FC236}">
                <a16:creationId xmlns:a16="http://schemas.microsoft.com/office/drawing/2014/main" id="{31ECC148-2EBE-D596-E9A2-19B87950C60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ar-SA"/>
          </a:p>
        </p:txBody>
      </p:sp>
      <p:sp>
        <p:nvSpPr>
          <p:cNvPr id="4" name="Text Placeholder 3">
            <a:extLst>
              <a:ext uri="{FF2B5EF4-FFF2-40B4-BE49-F238E27FC236}">
                <a16:creationId xmlns:a16="http://schemas.microsoft.com/office/drawing/2014/main" id="{C10E1820-FFA0-609E-681C-7A5EF5ACB46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1BA4841-6FD6-3DD8-AF4E-8E80FC98C350}"/>
              </a:ext>
            </a:extLst>
          </p:cNvPr>
          <p:cNvSpPr>
            <a:spLocks noGrp="1"/>
          </p:cNvSpPr>
          <p:nvPr>
            <p:ph type="dt" sz="half" idx="10"/>
          </p:nvPr>
        </p:nvSpPr>
        <p:spPr/>
        <p:txBody>
          <a:bodyPr/>
          <a:lstStyle/>
          <a:p>
            <a:fld id="{DB863025-3BA0-4DF6-B020-99D940E89025}" type="datetimeFigureOut">
              <a:rPr lang="ar-SA" smtClean="0"/>
              <a:t>14/11/1445</a:t>
            </a:fld>
            <a:endParaRPr lang="ar-SA"/>
          </a:p>
        </p:txBody>
      </p:sp>
      <p:sp>
        <p:nvSpPr>
          <p:cNvPr id="6" name="Footer Placeholder 5">
            <a:extLst>
              <a:ext uri="{FF2B5EF4-FFF2-40B4-BE49-F238E27FC236}">
                <a16:creationId xmlns:a16="http://schemas.microsoft.com/office/drawing/2014/main" id="{28960783-7045-2C8B-000F-FCCC2255BEEE}"/>
              </a:ext>
            </a:extLst>
          </p:cNvPr>
          <p:cNvSpPr>
            <a:spLocks noGrp="1"/>
          </p:cNvSpPr>
          <p:nvPr>
            <p:ph type="ftr" sz="quarter" idx="11"/>
          </p:nvPr>
        </p:nvSpPr>
        <p:spPr/>
        <p:txBody>
          <a:bodyPr/>
          <a:lstStyle/>
          <a:p>
            <a:endParaRPr lang="ar-SA"/>
          </a:p>
        </p:txBody>
      </p:sp>
      <p:sp>
        <p:nvSpPr>
          <p:cNvPr id="7" name="Slide Number Placeholder 6">
            <a:extLst>
              <a:ext uri="{FF2B5EF4-FFF2-40B4-BE49-F238E27FC236}">
                <a16:creationId xmlns:a16="http://schemas.microsoft.com/office/drawing/2014/main" id="{248B004C-7F52-A5BB-ADAE-1132D139701A}"/>
              </a:ext>
            </a:extLst>
          </p:cNvPr>
          <p:cNvSpPr>
            <a:spLocks noGrp="1"/>
          </p:cNvSpPr>
          <p:nvPr>
            <p:ph type="sldNum" sz="quarter" idx="12"/>
          </p:nvPr>
        </p:nvSpPr>
        <p:spPr/>
        <p:txBody>
          <a:bodyPr/>
          <a:lstStyle/>
          <a:p>
            <a:fld id="{4F578BBD-173B-421C-960B-4AAE293D2C26}" type="slidenum">
              <a:rPr lang="ar-SA" smtClean="0"/>
              <a:t>‹#›</a:t>
            </a:fld>
            <a:endParaRPr lang="ar-SA"/>
          </a:p>
        </p:txBody>
      </p:sp>
    </p:spTree>
    <p:extLst>
      <p:ext uri="{BB962C8B-B14F-4D97-AF65-F5344CB8AC3E}">
        <p14:creationId xmlns:p14="http://schemas.microsoft.com/office/powerpoint/2010/main" val="817109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AF1351F-7918-1263-1119-E146D6C37A9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ar-SA"/>
          </a:p>
        </p:txBody>
      </p:sp>
      <p:sp>
        <p:nvSpPr>
          <p:cNvPr id="3" name="Text Placeholder 2">
            <a:extLst>
              <a:ext uri="{FF2B5EF4-FFF2-40B4-BE49-F238E27FC236}">
                <a16:creationId xmlns:a16="http://schemas.microsoft.com/office/drawing/2014/main" id="{D28B7DBC-BF67-B66B-9AE7-A7DDFB5959A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ar-SA"/>
          </a:p>
        </p:txBody>
      </p:sp>
      <p:sp>
        <p:nvSpPr>
          <p:cNvPr id="4" name="Date Placeholder 3">
            <a:extLst>
              <a:ext uri="{FF2B5EF4-FFF2-40B4-BE49-F238E27FC236}">
                <a16:creationId xmlns:a16="http://schemas.microsoft.com/office/drawing/2014/main" id="{ECBED6B2-BB46-83A0-C140-F3A8E4BFD35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B863025-3BA0-4DF6-B020-99D940E89025}" type="datetimeFigureOut">
              <a:rPr lang="ar-SA" smtClean="0"/>
              <a:t>14/11/1445</a:t>
            </a:fld>
            <a:endParaRPr lang="ar-SA"/>
          </a:p>
        </p:txBody>
      </p:sp>
      <p:sp>
        <p:nvSpPr>
          <p:cNvPr id="5" name="Footer Placeholder 4">
            <a:extLst>
              <a:ext uri="{FF2B5EF4-FFF2-40B4-BE49-F238E27FC236}">
                <a16:creationId xmlns:a16="http://schemas.microsoft.com/office/drawing/2014/main" id="{4ED3116C-6358-15E2-5335-8B4A8FF650C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ar-SA"/>
          </a:p>
        </p:txBody>
      </p:sp>
      <p:sp>
        <p:nvSpPr>
          <p:cNvPr id="6" name="Slide Number Placeholder 5">
            <a:extLst>
              <a:ext uri="{FF2B5EF4-FFF2-40B4-BE49-F238E27FC236}">
                <a16:creationId xmlns:a16="http://schemas.microsoft.com/office/drawing/2014/main" id="{AEDE81D9-29BF-C7B0-9FD7-C76D293035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4F578BBD-173B-421C-960B-4AAE293D2C26}" type="slidenum">
              <a:rPr lang="ar-SA" smtClean="0"/>
              <a:t>‹#›</a:t>
            </a:fld>
            <a:endParaRPr lang="ar-SA"/>
          </a:p>
        </p:txBody>
      </p:sp>
    </p:spTree>
    <p:extLst>
      <p:ext uri="{BB962C8B-B14F-4D97-AF65-F5344CB8AC3E}">
        <p14:creationId xmlns:p14="http://schemas.microsoft.com/office/powerpoint/2010/main" val="16942138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ar-S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6.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5.png"/><Relationship Id="rId7"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7.png"/><Relationship Id="rId4" Type="http://schemas.openxmlformats.org/officeDocument/2006/relationships/image" Target="../media/image6.png"/></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8.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7.png"/></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7.png"/></Relationships>
</file>

<file path=ppt/slides/_rels/slide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7.png"/></Relationships>
</file>

<file path=ppt/slides/_rels/slide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20.jpg"/><Relationship Id="rId4"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jpg"/><Relationship Id="rId4" Type="http://schemas.openxmlformats.org/officeDocument/2006/relationships/image" Target="../media/image7.png"/></Relationships>
</file>

<file path=ppt/slides/_rels/slide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7.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7.png"/></Relationships>
</file>

<file path=ppt/slides/_rels/slide31.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slideLayout" Target="../slideLayouts/slideLayout2.xml"/><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25.png"/><Relationship Id="rId4" Type="http://schemas.openxmlformats.org/officeDocument/2006/relationships/image" Target="../media/image5.png"/><Relationship Id="rId9" Type="http://schemas.openxmlformats.org/officeDocument/2006/relationships/image" Target="../media/image24.png"/></Relationships>
</file>

<file path=ppt/slides/_rels/slide3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25.png"/><Relationship Id="rId3" Type="http://schemas.openxmlformats.org/officeDocument/2006/relationships/slideLayout" Target="../slideLayouts/slideLayout2.xml"/><Relationship Id="rId7" Type="http://schemas.openxmlformats.org/officeDocument/2006/relationships/image" Target="../media/image6.png"/><Relationship Id="rId12" Type="http://schemas.openxmlformats.org/officeDocument/2006/relationships/image" Target="../media/image24.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11" Type="http://schemas.openxmlformats.org/officeDocument/2006/relationships/image" Target="../media/image29.svg"/><Relationship Id="rId5" Type="http://schemas.openxmlformats.org/officeDocument/2006/relationships/image" Target="../media/image27.png"/><Relationship Id="rId10" Type="http://schemas.openxmlformats.org/officeDocument/2006/relationships/image" Target="../media/image28.png"/><Relationship Id="rId4" Type="http://schemas.openxmlformats.org/officeDocument/2006/relationships/image" Target="../media/image26.png"/><Relationship Id="rId9" Type="http://schemas.openxmlformats.org/officeDocument/2006/relationships/image" Target="../media/image23.png"/></Relationships>
</file>

<file path=ppt/slides/_rels/slide33.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2.xml"/><Relationship Id="rId7" Type="http://schemas.openxmlformats.org/officeDocument/2006/relationships/image" Target="../media/image2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8.png"/><Relationship Id="rId5" Type="http://schemas.openxmlformats.org/officeDocument/2006/relationships/image" Target="../media/image26.png"/><Relationship Id="rId4" Type="http://schemas.openxmlformats.org/officeDocument/2006/relationships/image" Target="../media/image27.png"/><Relationship Id="rId9"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9.svg"/><Relationship Id="rId5" Type="http://schemas.openxmlformats.org/officeDocument/2006/relationships/image" Target="../media/image28.pn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29.sv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2" Type="http://schemas.openxmlformats.org/officeDocument/2006/relationships/image" Target="../media/image30.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pic>
        <p:nvPicPr>
          <p:cNvPr id="13" name="Picture 12" descr="A blue speech bubble with hands and fingers&#10;&#10;Description automatically generated">
            <a:extLst>
              <a:ext uri="{FF2B5EF4-FFF2-40B4-BE49-F238E27FC236}">
                <a16:creationId xmlns:a16="http://schemas.microsoft.com/office/drawing/2014/main" id="{0DEA62A3-66C0-4A89-8DF6-53C426C88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4068" y="1682604"/>
            <a:ext cx="3084415" cy="3084415"/>
          </a:xfrm>
          <a:prstGeom prst="rect">
            <a:avLst/>
          </a:prstGeom>
        </p:spPr>
      </p:pic>
      <p:pic>
        <p:nvPicPr>
          <p:cNvPr id="14" name="Picture 13" descr="A red rectangular sign with white text&#10;&#10;Description automatically generated">
            <a:extLst>
              <a:ext uri="{FF2B5EF4-FFF2-40B4-BE49-F238E27FC236}">
                <a16:creationId xmlns:a16="http://schemas.microsoft.com/office/drawing/2014/main" id="{A3B14C1F-93A6-240E-1594-405C5E31F353}"/>
              </a:ext>
            </a:extLst>
          </p:cNvPr>
          <p:cNvPicPr>
            <a:picLocks noChangeAspect="1"/>
          </p:cNvPicPr>
          <p:nvPr/>
        </p:nvPicPr>
        <p:blipFill rotWithShape="1">
          <a:blip r:embed="rId3">
            <a:extLst>
              <a:ext uri="{28A0092B-C50C-407E-A947-70E740481C1C}">
                <a14:useLocalDpi xmlns:a14="http://schemas.microsoft.com/office/drawing/2010/main" val="0"/>
              </a:ext>
            </a:extLst>
          </a:blip>
          <a:srcRect l="6954" t="43065" r="45663" b="40739"/>
          <a:stretch/>
        </p:blipFill>
        <p:spPr>
          <a:xfrm>
            <a:off x="4535123" y="8915318"/>
            <a:ext cx="1792696" cy="612766"/>
          </a:xfrm>
          <a:prstGeom prst="rect">
            <a:avLst/>
          </a:prstGeom>
        </p:spPr>
      </p:pic>
      <p:pic>
        <p:nvPicPr>
          <p:cNvPr id="2" name="Picture 1" descr="A red rectangular sign with white text&#10;&#10;Description automatically generated">
            <a:extLst>
              <a:ext uri="{FF2B5EF4-FFF2-40B4-BE49-F238E27FC236}">
                <a16:creationId xmlns:a16="http://schemas.microsoft.com/office/drawing/2014/main" id="{28F4A832-AA6F-CB7A-E269-D02941F1A792}"/>
              </a:ext>
            </a:extLst>
          </p:cNvPr>
          <p:cNvPicPr>
            <a:picLocks noChangeAspect="1"/>
          </p:cNvPicPr>
          <p:nvPr/>
        </p:nvPicPr>
        <p:blipFill rotWithShape="1">
          <a:blip r:embed="rId3">
            <a:extLst>
              <a:ext uri="{28A0092B-C50C-407E-A947-70E740481C1C}">
                <a14:useLocalDpi xmlns:a14="http://schemas.microsoft.com/office/drawing/2010/main" val="0"/>
              </a:ext>
            </a:extLst>
          </a:blip>
          <a:srcRect l="54338" t="43065" r="9170" b="40739"/>
          <a:stretch/>
        </p:blipFill>
        <p:spPr>
          <a:xfrm>
            <a:off x="6327819" y="8915318"/>
            <a:ext cx="1380631" cy="612766"/>
          </a:xfrm>
          <a:prstGeom prst="rect">
            <a:avLst/>
          </a:prstGeom>
        </p:spPr>
      </p:pic>
      <p:pic>
        <p:nvPicPr>
          <p:cNvPr id="4" name="Picture 3" descr="A blue square with white text and a hand on it&#10;&#10;Description automatically generated">
            <a:extLst>
              <a:ext uri="{FF2B5EF4-FFF2-40B4-BE49-F238E27FC236}">
                <a16:creationId xmlns:a16="http://schemas.microsoft.com/office/drawing/2014/main" id="{22FC5D30-7236-5CAE-E0E9-C783FCC8E135}"/>
              </a:ext>
            </a:extLst>
          </p:cNvPr>
          <p:cNvPicPr>
            <a:picLocks noChangeAspect="1"/>
          </p:cNvPicPr>
          <p:nvPr/>
        </p:nvPicPr>
        <p:blipFill rotWithShape="1">
          <a:blip r:embed="rId4">
            <a:extLst>
              <a:ext uri="{28A0092B-C50C-407E-A947-70E740481C1C}">
                <a14:useLocalDpi xmlns:a14="http://schemas.microsoft.com/office/drawing/2010/main" val="0"/>
              </a:ext>
            </a:extLst>
          </a:blip>
          <a:srcRect l="90081" t="3122" b="82532"/>
          <a:stretch/>
        </p:blipFill>
        <p:spPr>
          <a:xfrm>
            <a:off x="10981267" y="105833"/>
            <a:ext cx="1146914" cy="901701"/>
          </a:xfrm>
          <a:prstGeom prst="rect">
            <a:avLst/>
          </a:prstGeom>
        </p:spPr>
      </p:pic>
      <p:pic>
        <p:nvPicPr>
          <p:cNvPr id="5" name="Picture 4" descr="A blue square with white text and a hand on it&#10;&#10;Description automatically generated">
            <a:extLst>
              <a:ext uri="{FF2B5EF4-FFF2-40B4-BE49-F238E27FC236}">
                <a16:creationId xmlns:a16="http://schemas.microsoft.com/office/drawing/2014/main" id="{C54FC672-6783-6CA7-CE36-562AAD4D3048}"/>
              </a:ext>
            </a:extLst>
          </p:cNvPr>
          <p:cNvPicPr>
            <a:picLocks noChangeAspect="1"/>
          </p:cNvPicPr>
          <p:nvPr/>
        </p:nvPicPr>
        <p:blipFill rotWithShape="1">
          <a:blip r:embed="rId4">
            <a:extLst>
              <a:ext uri="{28A0092B-C50C-407E-A947-70E740481C1C}">
                <a14:useLocalDpi xmlns:a14="http://schemas.microsoft.com/office/drawing/2010/main" val="0"/>
              </a:ext>
            </a:extLst>
          </a:blip>
          <a:srcRect t="93768"/>
          <a:stretch/>
        </p:blipFill>
        <p:spPr>
          <a:xfrm>
            <a:off x="314264" y="6166624"/>
            <a:ext cx="11563472" cy="391676"/>
          </a:xfrm>
          <a:prstGeom prst="rect">
            <a:avLst/>
          </a:prstGeom>
        </p:spPr>
      </p:pic>
      <p:sp>
        <p:nvSpPr>
          <p:cNvPr id="6" name="TextBox 5">
            <a:extLst>
              <a:ext uri="{FF2B5EF4-FFF2-40B4-BE49-F238E27FC236}">
                <a16:creationId xmlns:a16="http://schemas.microsoft.com/office/drawing/2014/main" id="{8E7624DC-4816-FF08-4651-39ED61966802}"/>
              </a:ext>
            </a:extLst>
          </p:cNvPr>
          <p:cNvSpPr txBox="1"/>
          <p:nvPr/>
        </p:nvSpPr>
        <p:spPr>
          <a:xfrm>
            <a:off x="730289" y="2115575"/>
            <a:ext cx="7609668" cy="1938992"/>
          </a:xfrm>
          <a:prstGeom prst="rect">
            <a:avLst/>
          </a:prstGeom>
          <a:noFill/>
        </p:spPr>
        <p:txBody>
          <a:bodyPr wrap="square" rtlCol="1">
            <a:spAutoFit/>
          </a:bodyPr>
          <a:lstStyle/>
          <a:p>
            <a:r>
              <a:rPr lang="en-US" sz="6000" dirty="0">
                <a:solidFill>
                  <a:srgbClr val="414561"/>
                </a:solidFill>
                <a:latin typeface="Aharoni" panose="02010803020104030203" pitchFamily="2" charset="-79"/>
                <a:ea typeface="Calibri" panose="020F0502020204030204" pitchFamily="34" charset="0"/>
                <a:cs typeface="Aharoni" panose="02010803020104030203" pitchFamily="2" charset="-79"/>
              </a:rPr>
              <a:t>Arabic Sign Language System</a:t>
            </a:r>
            <a:endParaRPr lang="ar-SA" sz="60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pic>
        <p:nvPicPr>
          <p:cNvPr id="8" name="Picture 7" descr="A blue square with white text and a hand on it&#10;&#10;Description automatically generated">
            <a:extLst>
              <a:ext uri="{FF2B5EF4-FFF2-40B4-BE49-F238E27FC236}">
                <a16:creationId xmlns:a16="http://schemas.microsoft.com/office/drawing/2014/main" id="{6D300691-7D92-4918-EB83-D5D5514D140D}"/>
              </a:ext>
            </a:extLst>
          </p:cNvPr>
          <p:cNvPicPr>
            <a:picLocks noChangeAspect="1"/>
          </p:cNvPicPr>
          <p:nvPr/>
        </p:nvPicPr>
        <p:blipFill rotWithShape="1">
          <a:blip r:embed="rId4">
            <a:extLst>
              <a:ext uri="{28A0092B-C50C-407E-A947-70E740481C1C}">
                <a14:useLocalDpi xmlns:a14="http://schemas.microsoft.com/office/drawing/2010/main" val="0"/>
              </a:ext>
            </a:extLst>
          </a:blip>
          <a:srcRect t="82241" b="14448"/>
          <a:stretch/>
        </p:blipFill>
        <p:spPr>
          <a:xfrm>
            <a:off x="414625" y="6062572"/>
            <a:ext cx="11563472" cy="208104"/>
          </a:xfrm>
          <a:prstGeom prst="rect">
            <a:avLst/>
          </a:prstGeom>
        </p:spPr>
      </p:pic>
      <p:pic>
        <p:nvPicPr>
          <p:cNvPr id="9" name="Picture 8" descr="A blue square with white text and a hand on it&#10;&#10;Description automatically generated">
            <a:extLst>
              <a:ext uri="{FF2B5EF4-FFF2-40B4-BE49-F238E27FC236}">
                <a16:creationId xmlns:a16="http://schemas.microsoft.com/office/drawing/2014/main" id="{7E60D53C-B859-A34F-D36D-410D42AAF509}"/>
              </a:ext>
            </a:extLst>
          </p:cNvPr>
          <p:cNvPicPr>
            <a:picLocks noChangeAspect="1"/>
          </p:cNvPicPr>
          <p:nvPr/>
        </p:nvPicPr>
        <p:blipFill rotWithShape="1">
          <a:blip r:embed="rId4">
            <a:extLst>
              <a:ext uri="{28A0092B-C50C-407E-A947-70E740481C1C}">
                <a14:useLocalDpi xmlns:a14="http://schemas.microsoft.com/office/drawing/2010/main" val="0"/>
              </a:ext>
            </a:extLst>
          </a:blip>
          <a:srcRect t="84097" b="7919"/>
          <a:stretch/>
        </p:blipFill>
        <p:spPr>
          <a:xfrm>
            <a:off x="414625" y="5590451"/>
            <a:ext cx="11563472" cy="501805"/>
          </a:xfrm>
          <a:prstGeom prst="rect">
            <a:avLst/>
          </a:prstGeom>
        </p:spPr>
      </p:pic>
      <p:pic>
        <p:nvPicPr>
          <p:cNvPr id="10" name="Picture 9" descr="A blue square with white text and a hand on it&#10;&#10;Description automatically generated">
            <a:extLst>
              <a:ext uri="{FF2B5EF4-FFF2-40B4-BE49-F238E27FC236}">
                <a16:creationId xmlns:a16="http://schemas.microsoft.com/office/drawing/2014/main" id="{D359E614-50A1-EF88-19CC-AFFF146F2BC7}"/>
              </a:ext>
            </a:extLst>
          </p:cNvPr>
          <p:cNvPicPr>
            <a:picLocks noChangeAspect="1"/>
          </p:cNvPicPr>
          <p:nvPr/>
        </p:nvPicPr>
        <p:blipFill rotWithShape="1">
          <a:blip r:embed="rId4">
            <a:extLst>
              <a:ext uri="{28A0092B-C50C-407E-A947-70E740481C1C}">
                <a14:useLocalDpi xmlns:a14="http://schemas.microsoft.com/office/drawing/2010/main" val="0"/>
              </a:ext>
            </a:extLst>
          </a:blip>
          <a:srcRect t="82241" b="14448"/>
          <a:stretch/>
        </p:blipFill>
        <p:spPr>
          <a:xfrm>
            <a:off x="414625" y="5522392"/>
            <a:ext cx="11563472" cy="208104"/>
          </a:xfrm>
          <a:prstGeom prst="rect">
            <a:avLst/>
          </a:prstGeom>
        </p:spPr>
      </p:pic>
    </p:spTree>
    <p:extLst>
      <p:ext uri="{BB962C8B-B14F-4D97-AF65-F5344CB8AC3E}">
        <p14:creationId xmlns:p14="http://schemas.microsoft.com/office/powerpoint/2010/main" val="3390388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BDB55E-C8AE-4E5C-D45C-2150C76CAA1B}"/>
              </a:ext>
            </a:extLst>
          </p:cNvPr>
          <p:cNvSpPr/>
          <p:nvPr/>
        </p:nvSpPr>
        <p:spPr>
          <a:xfrm>
            <a:off x="505097" y="2447109"/>
            <a:ext cx="11181806" cy="3823063"/>
          </a:xfrm>
          <a:prstGeom prst="roundRect">
            <a:avLst/>
          </a:prstGeom>
          <a:solidFill>
            <a:srgbClr val="4145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B480E47-D6C4-A5EA-5217-1DD98EC176D4}"/>
              </a:ext>
            </a:extLst>
          </p:cNvPr>
          <p:cNvSpPr/>
          <p:nvPr/>
        </p:nvSpPr>
        <p:spPr>
          <a:xfrm>
            <a:off x="6038032" y="2657721"/>
            <a:ext cx="2408741" cy="3466854"/>
          </a:xfrm>
          <a:prstGeom prst="roundRect">
            <a:avLst/>
          </a:prstGeom>
          <a:solidFill>
            <a:srgbClr val="7D82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6853D0D-AAAC-2CC8-B17B-FAA34A521819}"/>
              </a:ext>
            </a:extLst>
          </p:cNvPr>
          <p:cNvSpPr/>
          <p:nvPr/>
        </p:nvSpPr>
        <p:spPr>
          <a:xfrm>
            <a:off x="900050" y="2663559"/>
            <a:ext cx="575800" cy="923330"/>
          </a:xfrm>
          <a:prstGeom prst="rect">
            <a:avLst/>
          </a:prstGeom>
          <a:noFill/>
        </p:spPr>
        <p:txBody>
          <a:bodyPr wrap="none" lIns="91440" tIns="45720" rIns="91440" bIns="45720">
            <a:spAutoFit/>
          </a:bodyPr>
          <a:lstStyle/>
          <a:p>
            <a:pPr algn="ctr"/>
            <a:r>
              <a:rPr lang="ar-SA"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GA Arabesque Desktop" panose="05010101010101010101" pitchFamily="2" charset="2"/>
              </a:rPr>
              <a:t>1</a:t>
            </a:r>
            <a:endPar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Rectangle 11">
            <a:extLst>
              <a:ext uri="{FF2B5EF4-FFF2-40B4-BE49-F238E27FC236}">
                <a16:creationId xmlns:a16="http://schemas.microsoft.com/office/drawing/2014/main" id="{6FB30736-95A3-F9BF-5635-A695EC2A9536}"/>
              </a:ext>
            </a:extLst>
          </p:cNvPr>
          <p:cNvSpPr/>
          <p:nvPr/>
        </p:nvSpPr>
        <p:spPr>
          <a:xfrm>
            <a:off x="3528209" y="2657721"/>
            <a:ext cx="561372" cy="923330"/>
          </a:xfrm>
          <a:prstGeom prst="rect">
            <a:avLst/>
          </a:prstGeom>
          <a:noFill/>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14" name="Rectangle 13">
            <a:extLst>
              <a:ext uri="{FF2B5EF4-FFF2-40B4-BE49-F238E27FC236}">
                <a16:creationId xmlns:a16="http://schemas.microsoft.com/office/drawing/2014/main" id="{53797C4D-9077-BCCA-7E78-103AFE2BF6B6}"/>
              </a:ext>
            </a:extLst>
          </p:cNvPr>
          <p:cNvSpPr/>
          <p:nvPr/>
        </p:nvSpPr>
        <p:spPr>
          <a:xfrm>
            <a:off x="6139563" y="2579674"/>
            <a:ext cx="561372" cy="923330"/>
          </a:xfrm>
          <a:prstGeom prst="rect">
            <a:avLst/>
          </a:prstGeom>
          <a:noFill/>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16" name="TextBox 15">
            <a:extLst>
              <a:ext uri="{FF2B5EF4-FFF2-40B4-BE49-F238E27FC236}">
                <a16:creationId xmlns:a16="http://schemas.microsoft.com/office/drawing/2014/main" id="{6181C062-C58A-1607-3CF0-A62B562B7478}"/>
              </a:ext>
            </a:extLst>
          </p:cNvPr>
          <p:cNvSpPr txBox="1"/>
          <p:nvPr/>
        </p:nvSpPr>
        <p:spPr>
          <a:xfrm>
            <a:off x="900050" y="2993714"/>
            <a:ext cx="2238375" cy="3416320"/>
          </a:xfrm>
          <a:prstGeom prst="rect">
            <a:avLst/>
          </a:prstGeom>
          <a:noFill/>
        </p:spPr>
        <p:txBody>
          <a:bodyPr wrap="square" rtlCol="0">
            <a:spAutoFit/>
          </a:bodyPr>
          <a:lstStyle/>
          <a:p>
            <a:endParaRPr lang="ar-SA" dirty="0"/>
          </a:p>
          <a:p>
            <a:endParaRPr lang="ar-SA" dirty="0"/>
          </a:p>
          <a:p>
            <a:pPr algn="just"/>
            <a:r>
              <a:rPr lang="en-GB" dirty="0">
                <a:solidFill>
                  <a:schemeClr val="bg1"/>
                </a:solidFill>
              </a:rPr>
              <a:t>Provide a complete and integrated solution for facilitating communication between the deaf and mute community and the hearing community.</a:t>
            </a:r>
          </a:p>
          <a:p>
            <a:endParaRPr lang="en-GB" dirty="0"/>
          </a:p>
        </p:txBody>
      </p:sp>
      <p:sp>
        <p:nvSpPr>
          <p:cNvPr id="17" name="TextBox 16">
            <a:extLst>
              <a:ext uri="{FF2B5EF4-FFF2-40B4-BE49-F238E27FC236}">
                <a16:creationId xmlns:a16="http://schemas.microsoft.com/office/drawing/2014/main" id="{3E8C69B1-D4A4-519B-5BC9-16129E962F0D}"/>
              </a:ext>
            </a:extLst>
          </p:cNvPr>
          <p:cNvSpPr txBox="1"/>
          <p:nvPr/>
        </p:nvSpPr>
        <p:spPr>
          <a:xfrm>
            <a:off x="3533378" y="2993714"/>
            <a:ext cx="2238375" cy="1477328"/>
          </a:xfrm>
          <a:prstGeom prst="rect">
            <a:avLst/>
          </a:prstGeom>
          <a:noFill/>
        </p:spPr>
        <p:txBody>
          <a:bodyPr wrap="square" rtlCol="0">
            <a:spAutoFit/>
          </a:bodyPr>
          <a:lstStyle/>
          <a:p>
            <a:endParaRPr lang="ar-SA" dirty="0"/>
          </a:p>
          <a:p>
            <a:endParaRPr lang="ar-SA" dirty="0"/>
          </a:p>
          <a:p>
            <a:r>
              <a:rPr lang="en-GB" dirty="0">
                <a:solidFill>
                  <a:schemeClr val="bg1"/>
                </a:solidFill>
              </a:rPr>
              <a:t>Facilitate Real-Time Communication.</a:t>
            </a:r>
          </a:p>
          <a:p>
            <a:endParaRPr lang="en-GB" dirty="0"/>
          </a:p>
        </p:txBody>
      </p:sp>
      <p:sp>
        <p:nvSpPr>
          <p:cNvPr id="18" name="TextBox 17">
            <a:extLst>
              <a:ext uri="{FF2B5EF4-FFF2-40B4-BE49-F238E27FC236}">
                <a16:creationId xmlns:a16="http://schemas.microsoft.com/office/drawing/2014/main" id="{BE12E5F2-27FD-B17E-F9F6-75B91E108F4D}"/>
              </a:ext>
            </a:extLst>
          </p:cNvPr>
          <p:cNvSpPr txBox="1"/>
          <p:nvPr/>
        </p:nvSpPr>
        <p:spPr>
          <a:xfrm>
            <a:off x="6161537" y="2993714"/>
            <a:ext cx="2238375" cy="1477328"/>
          </a:xfrm>
          <a:prstGeom prst="rect">
            <a:avLst/>
          </a:prstGeom>
          <a:noFill/>
        </p:spPr>
        <p:txBody>
          <a:bodyPr wrap="square" rtlCol="0">
            <a:spAutoFit/>
          </a:bodyPr>
          <a:lstStyle/>
          <a:p>
            <a:endParaRPr lang="ar-SA" dirty="0"/>
          </a:p>
          <a:p>
            <a:endParaRPr lang="ar-SA" dirty="0"/>
          </a:p>
          <a:p>
            <a:r>
              <a:rPr lang="en-GB" dirty="0">
                <a:solidFill>
                  <a:schemeClr val="bg1"/>
                </a:solidFill>
              </a:rPr>
              <a:t>Ensure User-Friendly Experience.</a:t>
            </a:r>
          </a:p>
          <a:p>
            <a:endParaRPr lang="en-GB" dirty="0"/>
          </a:p>
        </p:txBody>
      </p:sp>
      <p:sp>
        <p:nvSpPr>
          <p:cNvPr id="19" name="TextBox 18">
            <a:extLst>
              <a:ext uri="{FF2B5EF4-FFF2-40B4-BE49-F238E27FC236}">
                <a16:creationId xmlns:a16="http://schemas.microsoft.com/office/drawing/2014/main" id="{D9EC06C3-0A15-2771-7CB8-B0652FC32A8E}"/>
              </a:ext>
            </a:extLst>
          </p:cNvPr>
          <p:cNvSpPr txBox="1"/>
          <p:nvPr/>
        </p:nvSpPr>
        <p:spPr>
          <a:xfrm>
            <a:off x="8789696" y="2947548"/>
            <a:ext cx="2238375" cy="1754326"/>
          </a:xfrm>
          <a:prstGeom prst="rect">
            <a:avLst/>
          </a:prstGeom>
          <a:noFill/>
        </p:spPr>
        <p:txBody>
          <a:bodyPr wrap="square" rtlCol="0">
            <a:spAutoFit/>
          </a:bodyPr>
          <a:lstStyle/>
          <a:p>
            <a:endParaRPr lang="ar-SA" dirty="0"/>
          </a:p>
          <a:p>
            <a:endParaRPr lang="ar-SA" dirty="0"/>
          </a:p>
          <a:p>
            <a:r>
              <a:rPr lang="en-GB" dirty="0">
                <a:solidFill>
                  <a:schemeClr val="bg1"/>
                </a:solidFill>
              </a:rPr>
              <a:t>Support Arabic Sign Language (</a:t>
            </a:r>
            <a:r>
              <a:rPr lang="en-GB" dirty="0" err="1">
                <a:solidFill>
                  <a:schemeClr val="bg1"/>
                </a:solidFill>
              </a:rPr>
              <a:t>ArSL</a:t>
            </a:r>
            <a:r>
              <a:rPr lang="en-GB" dirty="0">
                <a:solidFill>
                  <a:schemeClr val="bg1"/>
                </a:solidFill>
              </a:rPr>
              <a:t>) Users.</a:t>
            </a:r>
          </a:p>
          <a:p>
            <a:endParaRPr lang="en-GB" dirty="0"/>
          </a:p>
        </p:txBody>
      </p:sp>
      <p:sp>
        <p:nvSpPr>
          <p:cNvPr id="21" name="Rectangle 20">
            <a:extLst>
              <a:ext uri="{FF2B5EF4-FFF2-40B4-BE49-F238E27FC236}">
                <a16:creationId xmlns:a16="http://schemas.microsoft.com/office/drawing/2014/main" id="{29818769-B681-0579-DE0C-3398B25DBB3E}"/>
              </a:ext>
            </a:extLst>
          </p:cNvPr>
          <p:cNvSpPr/>
          <p:nvPr/>
        </p:nvSpPr>
        <p:spPr>
          <a:xfrm>
            <a:off x="8784527" y="2657721"/>
            <a:ext cx="575799" cy="923330"/>
          </a:xfrm>
          <a:prstGeom prst="rect">
            <a:avLst/>
          </a:prstGeom>
          <a:noFill/>
        </p:spPr>
        <p:txBody>
          <a:bodyPr wrap="none" lIns="91440" tIns="45720" rIns="91440" bIns="45720">
            <a:spAutoFit/>
          </a:bodyPr>
          <a:lstStyle/>
          <a:p>
            <a:pPr algn="ctr"/>
            <a:r>
              <a:rPr lang="ar-SA"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4</a:t>
            </a:r>
            <a:endPar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3" name="TextBox 22">
            <a:extLst>
              <a:ext uri="{FF2B5EF4-FFF2-40B4-BE49-F238E27FC236}">
                <a16:creationId xmlns:a16="http://schemas.microsoft.com/office/drawing/2014/main" id="{7675A708-8DD6-FE5C-0F89-FB3C4CB4512C}"/>
              </a:ext>
            </a:extLst>
          </p:cNvPr>
          <p:cNvSpPr txBox="1"/>
          <p:nvPr/>
        </p:nvSpPr>
        <p:spPr>
          <a:xfrm>
            <a:off x="-1044348" y="504648"/>
            <a:ext cx="6096000" cy="707886"/>
          </a:xfrm>
          <a:prstGeom prst="rect">
            <a:avLst/>
          </a:prstGeom>
          <a:noFill/>
        </p:spPr>
        <p:txBody>
          <a:bodyPr wrap="square">
            <a:spAutoFit/>
          </a:bodyPr>
          <a:lstStyle/>
          <a:p>
            <a:pPr algn="ctr"/>
            <a:r>
              <a:rPr lang="en-US" sz="4000" dirty="0">
                <a:solidFill>
                  <a:srgbClr val="414561"/>
                </a:solidFill>
                <a:latin typeface="Aharoni" panose="02010803020104030203" pitchFamily="2" charset="-79"/>
                <a:ea typeface="Calibri" panose="020F0502020204030204" pitchFamily="34" charset="0"/>
                <a:cs typeface="Aharoni" panose="02010803020104030203" pitchFamily="2" charset="-79"/>
              </a:rPr>
              <a:t>Objectives</a:t>
            </a:r>
            <a:endParaRPr lang="ar-SA" sz="40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55097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BDB55E-C8AE-4E5C-D45C-2150C76CAA1B}"/>
              </a:ext>
            </a:extLst>
          </p:cNvPr>
          <p:cNvSpPr/>
          <p:nvPr/>
        </p:nvSpPr>
        <p:spPr>
          <a:xfrm>
            <a:off x="505097" y="2447109"/>
            <a:ext cx="11181806" cy="3823063"/>
          </a:xfrm>
          <a:prstGeom prst="roundRect">
            <a:avLst/>
          </a:prstGeom>
          <a:solidFill>
            <a:srgbClr val="4145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B480E47-D6C4-A5EA-5217-1DD98EC176D4}"/>
              </a:ext>
            </a:extLst>
          </p:cNvPr>
          <p:cNvSpPr/>
          <p:nvPr/>
        </p:nvSpPr>
        <p:spPr>
          <a:xfrm>
            <a:off x="8676457" y="2657721"/>
            <a:ext cx="2408741" cy="3466854"/>
          </a:xfrm>
          <a:prstGeom prst="roundRect">
            <a:avLst/>
          </a:prstGeom>
          <a:solidFill>
            <a:srgbClr val="7D82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6853D0D-AAAC-2CC8-B17B-FAA34A521819}"/>
              </a:ext>
            </a:extLst>
          </p:cNvPr>
          <p:cNvSpPr/>
          <p:nvPr/>
        </p:nvSpPr>
        <p:spPr>
          <a:xfrm>
            <a:off x="900050" y="2663559"/>
            <a:ext cx="575800" cy="923330"/>
          </a:xfrm>
          <a:prstGeom prst="rect">
            <a:avLst/>
          </a:prstGeom>
          <a:noFill/>
        </p:spPr>
        <p:txBody>
          <a:bodyPr wrap="none" lIns="91440" tIns="45720" rIns="91440" bIns="45720">
            <a:spAutoFit/>
          </a:bodyPr>
          <a:lstStyle/>
          <a:p>
            <a:pPr algn="ctr"/>
            <a:r>
              <a:rPr lang="ar-SA"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GA Arabesque Desktop" panose="05010101010101010101" pitchFamily="2" charset="2"/>
              </a:rPr>
              <a:t>1</a:t>
            </a:r>
            <a:endPar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Rectangle 11">
            <a:extLst>
              <a:ext uri="{FF2B5EF4-FFF2-40B4-BE49-F238E27FC236}">
                <a16:creationId xmlns:a16="http://schemas.microsoft.com/office/drawing/2014/main" id="{6FB30736-95A3-F9BF-5635-A695EC2A9536}"/>
              </a:ext>
            </a:extLst>
          </p:cNvPr>
          <p:cNvSpPr/>
          <p:nvPr/>
        </p:nvSpPr>
        <p:spPr>
          <a:xfrm>
            <a:off x="3528209" y="2657721"/>
            <a:ext cx="561372" cy="923330"/>
          </a:xfrm>
          <a:prstGeom prst="rect">
            <a:avLst/>
          </a:prstGeom>
          <a:noFill/>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14" name="Rectangle 13">
            <a:extLst>
              <a:ext uri="{FF2B5EF4-FFF2-40B4-BE49-F238E27FC236}">
                <a16:creationId xmlns:a16="http://schemas.microsoft.com/office/drawing/2014/main" id="{53797C4D-9077-BCCA-7E78-103AFE2BF6B6}"/>
              </a:ext>
            </a:extLst>
          </p:cNvPr>
          <p:cNvSpPr/>
          <p:nvPr/>
        </p:nvSpPr>
        <p:spPr>
          <a:xfrm>
            <a:off x="6139563" y="2579674"/>
            <a:ext cx="561372" cy="923330"/>
          </a:xfrm>
          <a:prstGeom prst="rect">
            <a:avLst/>
          </a:prstGeom>
          <a:noFill/>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16" name="TextBox 15">
            <a:extLst>
              <a:ext uri="{FF2B5EF4-FFF2-40B4-BE49-F238E27FC236}">
                <a16:creationId xmlns:a16="http://schemas.microsoft.com/office/drawing/2014/main" id="{6181C062-C58A-1607-3CF0-A62B562B7478}"/>
              </a:ext>
            </a:extLst>
          </p:cNvPr>
          <p:cNvSpPr txBox="1"/>
          <p:nvPr/>
        </p:nvSpPr>
        <p:spPr>
          <a:xfrm>
            <a:off x="900050" y="2993714"/>
            <a:ext cx="2238375" cy="3416320"/>
          </a:xfrm>
          <a:prstGeom prst="rect">
            <a:avLst/>
          </a:prstGeom>
          <a:noFill/>
        </p:spPr>
        <p:txBody>
          <a:bodyPr wrap="square" rtlCol="0">
            <a:spAutoFit/>
          </a:bodyPr>
          <a:lstStyle/>
          <a:p>
            <a:endParaRPr lang="ar-SA" dirty="0"/>
          </a:p>
          <a:p>
            <a:endParaRPr lang="ar-SA" dirty="0"/>
          </a:p>
          <a:p>
            <a:pPr algn="just"/>
            <a:r>
              <a:rPr lang="en-GB" dirty="0">
                <a:solidFill>
                  <a:schemeClr val="bg1"/>
                </a:solidFill>
              </a:rPr>
              <a:t>Provide a complete and integrated solution for facilitating communication between the deaf and mute community and the hearing community.</a:t>
            </a:r>
          </a:p>
          <a:p>
            <a:endParaRPr lang="en-GB" dirty="0"/>
          </a:p>
        </p:txBody>
      </p:sp>
      <p:sp>
        <p:nvSpPr>
          <p:cNvPr id="17" name="TextBox 16">
            <a:extLst>
              <a:ext uri="{FF2B5EF4-FFF2-40B4-BE49-F238E27FC236}">
                <a16:creationId xmlns:a16="http://schemas.microsoft.com/office/drawing/2014/main" id="{3E8C69B1-D4A4-519B-5BC9-16129E962F0D}"/>
              </a:ext>
            </a:extLst>
          </p:cNvPr>
          <p:cNvSpPr txBox="1"/>
          <p:nvPr/>
        </p:nvSpPr>
        <p:spPr>
          <a:xfrm>
            <a:off x="3533378" y="2993714"/>
            <a:ext cx="2238375" cy="1477328"/>
          </a:xfrm>
          <a:prstGeom prst="rect">
            <a:avLst/>
          </a:prstGeom>
          <a:noFill/>
        </p:spPr>
        <p:txBody>
          <a:bodyPr wrap="square" rtlCol="0">
            <a:spAutoFit/>
          </a:bodyPr>
          <a:lstStyle/>
          <a:p>
            <a:endParaRPr lang="ar-SA" dirty="0"/>
          </a:p>
          <a:p>
            <a:endParaRPr lang="ar-SA" dirty="0"/>
          </a:p>
          <a:p>
            <a:r>
              <a:rPr lang="en-GB" dirty="0">
                <a:solidFill>
                  <a:schemeClr val="bg1"/>
                </a:solidFill>
              </a:rPr>
              <a:t>Facilitate Real-Time Communication.</a:t>
            </a:r>
          </a:p>
          <a:p>
            <a:endParaRPr lang="en-GB" dirty="0"/>
          </a:p>
        </p:txBody>
      </p:sp>
      <p:sp>
        <p:nvSpPr>
          <p:cNvPr id="18" name="TextBox 17">
            <a:extLst>
              <a:ext uri="{FF2B5EF4-FFF2-40B4-BE49-F238E27FC236}">
                <a16:creationId xmlns:a16="http://schemas.microsoft.com/office/drawing/2014/main" id="{BE12E5F2-27FD-B17E-F9F6-75B91E108F4D}"/>
              </a:ext>
            </a:extLst>
          </p:cNvPr>
          <p:cNvSpPr txBox="1"/>
          <p:nvPr/>
        </p:nvSpPr>
        <p:spPr>
          <a:xfrm>
            <a:off x="6161537" y="2993714"/>
            <a:ext cx="2238375" cy="1477328"/>
          </a:xfrm>
          <a:prstGeom prst="rect">
            <a:avLst/>
          </a:prstGeom>
          <a:noFill/>
        </p:spPr>
        <p:txBody>
          <a:bodyPr wrap="square" rtlCol="0">
            <a:spAutoFit/>
          </a:bodyPr>
          <a:lstStyle/>
          <a:p>
            <a:endParaRPr lang="ar-SA" dirty="0"/>
          </a:p>
          <a:p>
            <a:endParaRPr lang="ar-SA" dirty="0"/>
          </a:p>
          <a:p>
            <a:r>
              <a:rPr lang="en-GB" dirty="0">
                <a:solidFill>
                  <a:schemeClr val="bg1"/>
                </a:solidFill>
              </a:rPr>
              <a:t>Ensure User-Friendly Experience.</a:t>
            </a:r>
          </a:p>
          <a:p>
            <a:endParaRPr lang="en-GB" dirty="0"/>
          </a:p>
        </p:txBody>
      </p:sp>
      <p:sp>
        <p:nvSpPr>
          <p:cNvPr id="19" name="TextBox 18">
            <a:extLst>
              <a:ext uri="{FF2B5EF4-FFF2-40B4-BE49-F238E27FC236}">
                <a16:creationId xmlns:a16="http://schemas.microsoft.com/office/drawing/2014/main" id="{D9EC06C3-0A15-2771-7CB8-B0652FC32A8E}"/>
              </a:ext>
            </a:extLst>
          </p:cNvPr>
          <p:cNvSpPr txBox="1"/>
          <p:nvPr/>
        </p:nvSpPr>
        <p:spPr>
          <a:xfrm>
            <a:off x="8789696" y="2947548"/>
            <a:ext cx="2238375" cy="1754326"/>
          </a:xfrm>
          <a:prstGeom prst="rect">
            <a:avLst/>
          </a:prstGeom>
          <a:noFill/>
        </p:spPr>
        <p:txBody>
          <a:bodyPr wrap="square" rtlCol="0">
            <a:spAutoFit/>
          </a:bodyPr>
          <a:lstStyle/>
          <a:p>
            <a:endParaRPr lang="ar-SA" dirty="0"/>
          </a:p>
          <a:p>
            <a:endParaRPr lang="ar-SA" dirty="0"/>
          </a:p>
          <a:p>
            <a:r>
              <a:rPr lang="en-GB" dirty="0">
                <a:solidFill>
                  <a:schemeClr val="bg1"/>
                </a:solidFill>
              </a:rPr>
              <a:t>Support Arabic Sign Language (</a:t>
            </a:r>
            <a:r>
              <a:rPr lang="en-GB" dirty="0" err="1">
                <a:solidFill>
                  <a:schemeClr val="bg1"/>
                </a:solidFill>
              </a:rPr>
              <a:t>ArSL</a:t>
            </a:r>
            <a:r>
              <a:rPr lang="en-GB" dirty="0">
                <a:solidFill>
                  <a:schemeClr val="bg1"/>
                </a:solidFill>
              </a:rPr>
              <a:t>) Users.</a:t>
            </a:r>
          </a:p>
          <a:p>
            <a:endParaRPr lang="en-GB" dirty="0"/>
          </a:p>
        </p:txBody>
      </p:sp>
      <p:sp>
        <p:nvSpPr>
          <p:cNvPr id="21" name="Rectangle 20">
            <a:extLst>
              <a:ext uri="{FF2B5EF4-FFF2-40B4-BE49-F238E27FC236}">
                <a16:creationId xmlns:a16="http://schemas.microsoft.com/office/drawing/2014/main" id="{29818769-B681-0579-DE0C-3398B25DBB3E}"/>
              </a:ext>
            </a:extLst>
          </p:cNvPr>
          <p:cNvSpPr/>
          <p:nvPr/>
        </p:nvSpPr>
        <p:spPr>
          <a:xfrm>
            <a:off x="8784527" y="2657721"/>
            <a:ext cx="575799" cy="923330"/>
          </a:xfrm>
          <a:prstGeom prst="rect">
            <a:avLst/>
          </a:prstGeom>
          <a:noFill/>
        </p:spPr>
        <p:txBody>
          <a:bodyPr wrap="none" lIns="91440" tIns="45720" rIns="91440" bIns="45720">
            <a:spAutoFit/>
          </a:bodyPr>
          <a:lstStyle/>
          <a:p>
            <a:pPr algn="ctr"/>
            <a:r>
              <a:rPr lang="ar-SA"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4</a:t>
            </a:r>
            <a:endPar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3" name="TextBox 22">
            <a:extLst>
              <a:ext uri="{FF2B5EF4-FFF2-40B4-BE49-F238E27FC236}">
                <a16:creationId xmlns:a16="http://schemas.microsoft.com/office/drawing/2014/main" id="{7675A708-8DD6-FE5C-0F89-FB3C4CB4512C}"/>
              </a:ext>
            </a:extLst>
          </p:cNvPr>
          <p:cNvSpPr txBox="1"/>
          <p:nvPr/>
        </p:nvSpPr>
        <p:spPr>
          <a:xfrm>
            <a:off x="-1044348" y="504648"/>
            <a:ext cx="6096000" cy="707886"/>
          </a:xfrm>
          <a:prstGeom prst="rect">
            <a:avLst/>
          </a:prstGeom>
          <a:noFill/>
        </p:spPr>
        <p:txBody>
          <a:bodyPr wrap="square">
            <a:spAutoFit/>
          </a:bodyPr>
          <a:lstStyle/>
          <a:p>
            <a:pPr algn="ctr"/>
            <a:r>
              <a:rPr lang="en-US" sz="4000" dirty="0">
                <a:solidFill>
                  <a:srgbClr val="414561"/>
                </a:solidFill>
                <a:latin typeface="Aharoni" panose="02010803020104030203" pitchFamily="2" charset="-79"/>
                <a:ea typeface="Calibri" panose="020F0502020204030204" pitchFamily="34" charset="0"/>
                <a:cs typeface="Aharoni" panose="02010803020104030203" pitchFamily="2" charset="-79"/>
              </a:rPr>
              <a:t>Objectives</a:t>
            </a:r>
            <a:endParaRPr lang="ar-SA" sz="40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603692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D8E1F1"/>
        </a:solidFill>
        <a:effectLst/>
      </p:bgPr>
    </p:bg>
    <p:spTree>
      <p:nvGrpSpPr>
        <p:cNvPr id="1" name=""/>
        <p:cNvGrpSpPr/>
        <p:nvPr/>
      </p:nvGrpSpPr>
      <p:grpSpPr>
        <a:xfrm>
          <a:off x="0" y="0"/>
          <a:ext cx="0" cy="0"/>
          <a:chOff x="0" y="0"/>
          <a:chExt cx="0" cy="0"/>
        </a:xfrm>
      </p:grpSpPr>
      <p:pic>
        <p:nvPicPr>
          <p:cNvPr id="3" name="Picture 2" descr="A person in a purple shirt&#10;&#10;Description automatically generated">
            <a:extLst>
              <a:ext uri="{FF2B5EF4-FFF2-40B4-BE49-F238E27FC236}">
                <a16:creationId xmlns:a16="http://schemas.microsoft.com/office/drawing/2014/main" id="{802BB13D-91E8-ECA5-8E13-31FF3F0FB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260"/>
            <a:ext cx="12283440" cy="6989130"/>
          </a:xfrm>
          <a:prstGeom prst="rect">
            <a:avLst/>
          </a:prstGeom>
        </p:spPr>
      </p:pic>
      <p:grpSp>
        <p:nvGrpSpPr>
          <p:cNvPr id="10" name="Group 9">
            <a:extLst>
              <a:ext uri="{FF2B5EF4-FFF2-40B4-BE49-F238E27FC236}">
                <a16:creationId xmlns:a16="http://schemas.microsoft.com/office/drawing/2014/main" id="{2D1C8CF5-581E-D7A4-0D6B-5DB410775FD2}"/>
              </a:ext>
            </a:extLst>
          </p:cNvPr>
          <p:cNvGrpSpPr/>
          <p:nvPr/>
        </p:nvGrpSpPr>
        <p:grpSpPr>
          <a:xfrm>
            <a:off x="7045918" y="1384982"/>
            <a:ext cx="3989046" cy="4144551"/>
            <a:chOff x="7045918" y="1384982"/>
            <a:chExt cx="3989046" cy="4144551"/>
          </a:xfrm>
        </p:grpSpPr>
        <p:sp>
          <p:nvSpPr>
            <p:cNvPr id="9" name="Rectangle: Rounded Corners 8">
              <a:extLst>
                <a:ext uri="{FF2B5EF4-FFF2-40B4-BE49-F238E27FC236}">
                  <a16:creationId xmlns:a16="http://schemas.microsoft.com/office/drawing/2014/main" id="{42F1D53C-8DD0-9987-2327-0B5F0CD99B1F}"/>
                </a:ext>
              </a:extLst>
            </p:cNvPr>
            <p:cNvSpPr/>
            <p:nvPr/>
          </p:nvSpPr>
          <p:spPr>
            <a:xfrm>
              <a:off x="7045918" y="1384982"/>
              <a:ext cx="3989046" cy="4144551"/>
            </a:xfrm>
            <a:prstGeom prst="roundRect">
              <a:avLst/>
            </a:prstGeom>
            <a:solidFill>
              <a:srgbClr val="7D689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 name="Rectangle: Rounded Corners 4">
              <a:extLst>
                <a:ext uri="{FF2B5EF4-FFF2-40B4-BE49-F238E27FC236}">
                  <a16:creationId xmlns:a16="http://schemas.microsoft.com/office/drawing/2014/main" id="{00BA633C-9FD8-9EF1-A546-4A5BA661CBBE}"/>
                </a:ext>
              </a:extLst>
            </p:cNvPr>
            <p:cNvSpPr/>
            <p:nvPr/>
          </p:nvSpPr>
          <p:spPr>
            <a:xfrm>
              <a:off x="7231994" y="1561170"/>
              <a:ext cx="3616894" cy="3792173"/>
            </a:xfrm>
            <a:prstGeom prst="roundRect">
              <a:avLst/>
            </a:prstGeom>
            <a:blipFill>
              <a:blip r:embed="rId3">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7" name="Group 16">
            <a:extLst>
              <a:ext uri="{FF2B5EF4-FFF2-40B4-BE49-F238E27FC236}">
                <a16:creationId xmlns:a16="http://schemas.microsoft.com/office/drawing/2014/main" id="{3FED2A95-99DF-1BEE-9275-4922119ED286}"/>
              </a:ext>
            </a:extLst>
          </p:cNvPr>
          <p:cNvGrpSpPr/>
          <p:nvPr/>
        </p:nvGrpSpPr>
        <p:grpSpPr>
          <a:xfrm>
            <a:off x="6803571" y="-1242469"/>
            <a:ext cx="4672067" cy="2175757"/>
            <a:chOff x="6803571" y="-1242469"/>
            <a:chExt cx="4672067" cy="2175757"/>
          </a:xfrm>
        </p:grpSpPr>
        <p:sp>
          <p:nvSpPr>
            <p:cNvPr id="12" name="Rectangle: Rounded Corners 11">
              <a:extLst>
                <a:ext uri="{FF2B5EF4-FFF2-40B4-BE49-F238E27FC236}">
                  <a16:creationId xmlns:a16="http://schemas.microsoft.com/office/drawing/2014/main" id="{57DAB862-6307-AEBD-FBFE-2415D95BD2BC}"/>
                </a:ext>
              </a:extLst>
            </p:cNvPr>
            <p:cNvSpPr/>
            <p:nvPr/>
          </p:nvSpPr>
          <p:spPr>
            <a:xfrm>
              <a:off x="6803571" y="-1242469"/>
              <a:ext cx="4672067" cy="2175757"/>
            </a:xfrm>
            <a:prstGeom prst="roundRect">
              <a:avLst/>
            </a:prstGeom>
            <a:solidFill>
              <a:srgbClr val="7D689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Rectangle: Rounded Corners 6">
              <a:extLst>
                <a:ext uri="{FF2B5EF4-FFF2-40B4-BE49-F238E27FC236}">
                  <a16:creationId xmlns:a16="http://schemas.microsoft.com/office/drawing/2014/main" id="{6183C4E1-13C1-7F6C-5EEE-35F4708098FE}"/>
                </a:ext>
              </a:extLst>
            </p:cNvPr>
            <p:cNvSpPr/>
            <p:nvPr/>
          </p:nvSpPr>
          <p:spPr>
            <a:xfrm>
              <a:off x="9104970" y="-1160703"/>
              <a:ext cx="2232065" cy="2038730"/>
            </a:xfrm>
            <a:prstGeom prst="roundRect">
              <a:avLst/>
            </a:prstGeom>
            <a:blipFill>
              <a:blip r:embed="rId4">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Rounded Corners 15">
              <a:extLst>
                <a:ext uri="{FF2B5EF4-FFF2-40B4-BE49-F238E27FC236}">
                  <a16:creationId xmlns:a16="http://schemas.microsoft.com/office/drawing/2014/main" id="{25C1A5BA-4BFE-1253-7FD0-FD88E18B4E22}"/>
                </a:ext>
              </a:extLst>
            </p:cNvPr>
            <p:cNvSpPr/>
            <p:nvPr/>
          </p:nvSpPr>
          <p:spPr>
            <a:xfrm>
              <a:off x="6894676" y="-1187209"/>
              <a:ext cx="2232066" cy="2065236"/>
            </a:xfrm>
            <a:prstGeom prst="roundRect">
              <a:avLst/>
            </a:prstGeom>
            <a:blipFill>
              <a:blip r:embed="rId5">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0" name="Group 19">
            <a:extLst>
              <a:ext uri="{FF2B5EF4-FFF2-40B4-BE49-F238E27FC236}">
                <a16:creationId xmlns:a16="http://schemas.microsoft.com/office/drawing/2014/main" id="{C5FDA6D0-44F6-D60B-6ED7-4B38E06A685A}"/>
              </a:ext>
            </a:extLst>
          </p:cNvPr>
          <p:cNvGrpSpPr/>
          <p:nvPr/>
        </p:nvGrpSpPr>
        <p:grpSpPr>
          <a:xfrm>
            <a:off x="8635999" y="-3581882"/>
            <a:ext cx="2338834" cy="2155966"/>
            <a:chOff x="8635999" y="-3581882"/>
            <a:chExt cx="2338834" cy="2155966"/>
          </a:xfrm>
        </p:grpSpPr>
        <p:sp>
          <p:nvSpPr>
            <p:cNvPr id="19" name="Rectangle: Rounded Corners 18">
              <a:extLst>
                <a:ext uri="{FF2B5EF4-FFF2-40B4-BE49-F238E27FC236}">
                  <a16:creationId xmlns:a16="http://schemas.microsoft.com/office/drawing/2014/main" id="{442917B6-E5AF-F1F2-C823-79C0603A6A69}"/>
                </a:ext>
              </a:extLst>
            </p:cNvPr>
            <p:cNvSpPr/>
            <p:nvPr/>
          </p:nvSpPr>
          <p:spPr>
            <a:xfrm>
              <a:off x="8635999" y="-3581882"/>
              <a:ext cx="2338834" cy="2155966"/>
            </a:xfrm>
            <a:prstGeom prst="roundRect">
              <a:avLst/>
            </a:prstGeom>
            <a:solidFill>
              <a:srgbClr val="7D689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8" name="Rectangle: Rounded Corners 17">
              <a:extLst>
                <a:ext uri="{FF2B5EF4-FFF2-40B4-BE49-F238E27FC236}">
                  <a16:creationId xmlns:a16="http://schemas.microsoft.com/office/drawing/2014/main" id="{8BEFDAAC-89BD-AC84-4B7C-77E682B701AA}"/>
                </a:ext>
              </a:extLst>
            </p:cNvPr>
            <p:cNvSpPr/>
            <p:nvPr/>
          </p:nvSpPr>
          <p:spPr>
            <a:xfrm>
              <a:off x="8713739" y="-3524833"/>
              <a:ext cx="2232066" cy="2065236"/>
            </a:xfrm>
            <a:prstGeom prst="roundRect">
              <a:avLst/>
            </a:prstGeom>
            <a:blipFill>
              <a:blip r:embed="rId6">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4" name="TextBox 23">
            <a:extLst>
              <a:ext uri="{FF2B5EF4-FFF2-40B4-BE49-F238E27FC236}">
                <a16:creationId xmlns:a16="http://schemas.microsoft.com/office/drawing/2014/main" id="{3870799D-6C15-4134-ABDC-9B108F2490EA}"/>
              </a:ext>
            </a:extLst>
          </p:cNvPr>
          <p:cNvSpPr txBox="1"/>
          <p:nvPr/>
        </p:nvSpPr>
        <p:spPr>
          <a:xfrm>
            <a:off x="-418104" y="878027"/>
            <a:ext cx="3819889" cy="338554"/>
          </a:xfrm>
          <a:prstGeom prst="rect">
            <a:avLst/>
          </a:prstGeom>
          <a:noFill/>
        </p:spPr>
        <p:txBody>
          <a:bodyPr wrap="square">
            <a:spAutoFit/>
          </a:bodyPr>
          <a:lstStyle/>
          <a:p>
            <a:pPr algn="ctr"/>
            <a:r>
              <a:rPr lang="en-GB" sz="1600" dirty="0">
                <a:solidFill>
                  <a:schemeClr val="bg1"/>
                </a:solidFill>
                <a:latin typeface="Aharoni" panose="02010803020104030203" pitchFamily="2" charset="-79"/>
                <a:ea typeface="Calibri" panose="020F0502020204030204" pitchFamily="34" charset="0"/>
                <a:cs typeface="Aharoni" panose="02010803020104030203" pitchFamily="2" charset="-79"/>
              </a:rPr>
              <a:t>Real-time </a:t>
            </a:r>
            <a:r>
              <a:rPr lang="en-US" sz="1600" dirty="0">
                <a:solidFill>
                  <a:schemeClr val="bg1"/>
                </a:solidFill>
                <a:latin typeface="Aharoni" panose="02010803020104030203" pitchFamily="2" charset="-79"/>
                <a:ea typeface="Calibri" panose="020F0502020204030204" pitchFamily="34" charset="0"/>
                <a:cs typeface="Aharoni" panose="02010803020104030203" pitchFamily="2" charset="-79"/>
              </a:rPr>
              <a:t>functionality </a:t>
            </a:r>
            <a:endParaRPr lang="en-GB" sz="1600" dirty="0">
              <a:solidFill>
                <a:schemeClr val="bg1"/>
              </a:solidFill>
              <a:latin typeface="Aharoni" panose="02010803020104030203" pitchFamily="2" charset="-79"/>
              <a:ea typeface="Calibri" panose="020F0502020204030204" pitchFamily="34" charset="0"/>
              <a:cs typeface="Aharoni" panose="02010803020104030203" pitchFamily="2" charset="-79"/>
            </a:endParaRPr>
          </a:p>
        </p:txBody>
      </p:sp>
      <p:sp>
        <p:nvSpPr>
          <p:cNvPr id="2" name="TextBox 1">
            <a:extLst>
              <a:ext uri="{FF2B5EF4-FFF2-40B4-BE49-F238E27FC236}">
                <a16:creationId xmlns:a16="http://schemas.microsoft.com/office/drawing/2014/main" id="{61A00096-689B-887D-2C0F-86ECC3FB3FD3}"/>
              </a:ext>
            </a:extLst>
          </p:cNvPr>
          <p:cNvSpPr txBox="1"/>
          <p:nvPr/>
        </p:nvSpPr>
        <p:spPr>
          <a:xfrm>
            <a:off x="-100231" y="170141"/>
            <a:ext cx="6096000" cy="707886"/>
          </a:xfrm>
          <a:prstGeom prst="rect">
            <a:avLst/>
          </a:prstGeom>
          <a:noFill/>
        </p:spPr>
        <p:txBody>
          <a:bodyPr wrap="square">
            <a:spAutoFit/>
          </a:bodyPr>
          <a:lstStyle/>
          <a:p>
            <a:pPr algn="ctr"/>
            <a:r>
              <a:rPr lang="en-GB" sz="4000" dirty="0">
                <a:solidFill>
                  <a:schemeClr val="bg1"/>
                </a:solidFill>
                <a:latin typeface="Aharoni" panose="02010803020104030203" pitchFamily="2" charset="-79"/>
                <a:ea typeface="Calibri" panose="020F0502020204030204" pitchFamily="34" charset="0"/>
                <a:cs typeface="Aharoni" panose="02010803020104030203" pitchFamily="2" charset="-79"/>
              </a:rPr>
              <a:t>Conceptual Diagrams</a:t>
            </a:r>
          </a:p>
        </p:txBody>
      </p:sp>
    </p:spTree>
    <p:extLst>
      <p:ext uri="{BB962C8B-B14F-4D97-AF65-F5344CB8AC3E}">
        <p14:creationId xmlns:p14="http://schemas.microsoft.com/office/powerpoint/2010/main" val="10108829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8E1F1"/>
        </a:solidFill>
        <a:effectLst/>
      </p:bgPr>
    </p:bg>
    <p:spTree>
      <p:nvGrpSpPr>
        <p:cNvPr id="1" name=""/>
        <p:cNvGrpSpPr/>
        <p:nvPr/>
      </p:nvGrpSpPr>
      <p:grpSpPr>
        <a:xfrm>
          <a:off x="0" y="0"/>
          <a:ext cx="0" cy="0"/>
          <a:chOff x="0" y="0"/>
          <a:chExt cx="0" cy="0"/>
        </a:xfrm>
      </p:grpSpPr>
      <p:pic>
        <p:nvPicPr>
          <p:cNvPr id="3" name="Picture 2" descr="A person in a purple shirt&#10;&#10;Description automatically generated">
            <a:extLst>
              <a:ext uri="{FF2B5EF4-FFF2-40B4-BE49-F238E27FC236}">
                <a16:creationId xmlns:a16="http://schemas.microsoft.com/office/drawing/2014/main" id="{802BB13D-91E8-ECA5-8E13-31FF3F0FB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260"/>
            <a:ext cx="12283440" cy="6989130"/>
          </a:xfrm>
          <a:prstGeom prst="rect">
            <a:avLst/>
          </a:prstGeom>
        </p:spPr>
      </p:pic>
      <p:grpSp>
        <p:nvGrpSpPr>
          <p:cNvPr id="10" name="Group 9">
            <a:extLst>
              <a:ext uri="{FF2B5EF4-FFF2-40B4-BE49-F238E27FC236}">
                <a16:creationId xmlns:a16="http://schemas.microsoft.com/office/drawing/2014/main" id="{2D1C8CF5-581E-D7A4-0D6B-5DB410775FD2}"/>
              </a:ext>
            </a:extLst>
          </p:cNvPr>
          <p:cNvGrpSpPr/>
          <p:nvPr/>
        </p:nvGrpSpPr>
        <p:grpSpPr>
          <a:xfrm>
            <a:off x="8635997" y="5944208"/>
            <a:ext cx="2338835" cy="2182472"/>
            <a:chOff x="7045918" y="1384982"/>
            <a:chExt cx="3989046" cy="4144551"/>
          </a:xfrm>
        </p:grpSpPr>
        <p:sp>
          <p:nvSpPr>
            <p:cNvPr id="9" name="Rectangle: Rounded Corners 8">
              <a:extLst>
                <a:ext uri="{FF2B5EF4-FFF2-40B4-BE49-F238E27FC236}">
                  <a16:creationId xmlns:a16="http://schemas.microsoft.com/office/drawing/2014/main" id="{42F1D53C-8DD0-9987-2327-0B5F0CD99B1F}"/>
                </a:ext>
              </a:extLst>
            </p:cNvPr>
            <p:cNvSpPr/>
            <p:nvPr/>
          </p:nvSpPr>
          <p:spPr>
            <a:xfrm>
              <a:off x="7045918" y="1384982"/>
              <a:ext cx="3989046" cy="4144551"/>
            </a:xfrm>
            <a:prstGeom prst="roundRect">
              <a:avLst/>
            </a:prstGeom>
            <a:solidFill>
              <a:srgbClr val="7D689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5" name="Rectangle: Rounded Corners 4">
              <a:extLst>
                <a:ext uri="{FF2B5EF4-FFF2-40B4-BE49-F238E27FC236}">
                  <a16:creationId xmlns:a16="http://schemas.microsoft.com/office/drawing/2014/main" id="{00BA633C-9FD8-9EF1-A546-4A5BA661CBBE}"/>
                </a:ext>
              </a:extLst>
            </p:cNvPr>
            <p:cNvSpPr/>
            <p:nvPr/>
          </p:nvSpPr>
          <p:spPr>
            <a:xfrm>
              <a:off x="7231994" y="1561170"/>
              <a:ext cx="3616894" cy="3792173"/>
            </a:xfrm>
            <a:prstGeom prst="roundRect">
              <a:avLst/>
            </a:prstGeom>
            <a:blipFill>
              <a:blip r:embed="rId3">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7" name="Group 16">
            <a:extLst>
              <a:ext uri="{FF2B5EF4-FFF2-40B4-BE49-F238E27FC236}">
                <a16:creationId xmlns:a16="http://schemas.microsoft.com/office/drawing/2014/main" id="{3FED2A95-99DF-1BEE-9275-4922119ED286}"/>
              </a:ext>
            </a:extLst>
          </p:cNvPr>
          <p:cNvGrpSpPr/>
          <p:nvPr/>
        </p:nvGrpSpPr>
        <p:grpSpPr>
          <a:xfrm>
            <a:off x="4411136" y="1243073"/>
            <a:ext cx="7561362" cy="4144553"/>
            <a:chOff x="6803571" y="-1242469"/>
            <a:chExt cx="4672067" cy="2175757"/>
          </a:xfrm>
        </p:grpSpPr>
        <p:sp>
          <p:nvSpPr>
            <p:cNvPr id="12" name="Rectangle: Rounded Corners 11">
              <a:extLst>
                <a:ext uri="{FF2B5EF4-FFF2-40B4-BE49-F238E27FC236}">
                  <a16:creationId xmlns:a16="http://schemas.microsoft.com/office/drawing/2014/main" id="{57DAB862-6307-AEBD-FBFE-2415D95BD2BC}"/>
                </a:ext>
              </a:extLst>
            </p:cNvPr>
            <p:cNvSpPr/>
            <p:nvPr/>
          </p:nvSpPr>
          <p:spPr>
            <a:xfrm>
              <a:off x="6803571" y="-1242469"/>
              <a:ext cx="4672067" cy="2175757"/>
            </a:xfrm>
            <a:prstGeom prst="roundRect">
              <a:avLst/>
            </a:prstGeom>
            <a:solidFill>
              <a:srgbClr val="7D689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Rectangle: Rounded Corners 6">
              <a:extLst>
                <a:ext uri="{FF2B5EF4-FFF2-40B4-BE49-F238E27FC236}">
                  <a16:creationId xmlns:a16="http://schemas.microsoft.com/office/drawing/2014/main" id="{6183C4E1-13C1-7F6C-5EEE-35F4708098FE}"/>
                </a:ext>
              </a:extLst>
            </p:cNvPr>
            <p:cNvSpPr/>
            <p:nvPr/>
          </p:nvSpPr>
          <p:spPr>
            <a:xfrm>
              <a:off x="9104970" y="-1160703"/>
              <a:ext cx="2232065" cy="2038730"/>
            </a:xfrm>
            <a:prstGeom prst="roundRect">
              <a:avLst/>
            </a:prstGeom>
            <a:blipFill>
              <a:blip r:embed="rId4">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 name="Rectangle: Rounded Corners 15">
              <a:extLst>
                <a:ext uri="{FF2B5EF4-FFF2-40B4-BE49-F238E27FC236}">
                  <a16:creationId xmlns:a16="http://schemas.microsoft.com/office/drawing/2014/main" id="{25C1A5BA-4BFE-1253-7FD0-FD88E18B4E22}"/>
                </a:ext>
              </a:extLst>
            </p:cNvPr>
            <p:cNvSpPr/>
            <p:nvPr/>
          </p:nvSpPr>
          <p:spPr>
            <a:xfrm>
              <a:off x="6894676" y="-1187209"/>
              <a:ext cx="2232066" cy="2065236"/>
            </a:xfrm>
            <a:prstGeom prst="roundRect">
              <a:avLst/>
            </a:prstGeom>
            <a:blipFill>
              <a:blip r:embed="rId5">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20" name="Group 19">
            <a:extLst>
              <a:ext uri="{FF2B5EF4-FFF2-40B4-BE49-F238E27FC236}">
                <a16:creationId xmlns:a16="http://schemas.microsoft.com/office/drawing/2014/main" id="{C5FDA6D0-44F6-D60B-6ED7-4B38E06A685A}"/>
              </a:ext>
            </a:extLst>
          </p:cNvPr>
          <p:cNvGrpSpPr/>
          <p:nvPr/>
        </p:nvGrpSpPr>
        <p:grpSpPr>
          <a:xfrm>
            <a:off x="8635998" y="-1420810"/>
            <a:ext cx="2338834" cy="2155966"/>
            <a:chOff x="8635999" y="-3581882"/>
            <a:chExt cx="2338834" cy="2155966"/>
          </a:xfrm>
        </p:grpSpPr>
        <p:sp>
          <p:nvSpPr>
            <p:cNvPr id="19" name="Rectangle: Rounded Corners 18">
              <a:extLst>
                <a:ext uri="{FF2B5EF4-FFF2-40B4-BE49-F238E27FC236}">
                  <a16:creationId xmlns:a16="http://schemas.microsoft.com/office/drawing/2014/main" id="{442917B6-E5AF-F1F2-C823-79C0603A6A69}"/>
                </a:ext>
              </a:extLst>
            </p:cNvPr>
            <p:cNvSpPr/>
            <p:nvPr/>
          </p:nvSpPr>
          <p:spPr>
            <a:xfrm>
              <a:off x="8635999" y="-3581882"/>
              <a:ext cx="2338834" cy="2155966"/>
            </a:xfrm>
            <a:prstGeom prst="roundRect">
              <a:avLst/>
            </a:prstGeom>
            <a:solidFill>
              <a:srgbClr val="7D689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8" name="Rectangle: Rounded Corners 17">
              <a:extLst>
                <a:ext uri="{FF2B5EF4-FFF2-40B4-BE49-F238E27FC236}">
                  <a16:creationId xmlns:a16="http://schemas.microsoft.com/office/drawing/2014/main" id="{8BEFDAAC-89BD-AC84-4B7C-77E682B701AA}"/>
                </a:ext>
              </a:extLst>
            </p:cNvPr>
            <p:cNvSpPr/>
            <p:nvPr/>
          </p:nvSpPr>
          <p:spPr>
            <a:xfrm>
              <a:off x="8713739" y="-3524833"/>
              <a:ext cx="2232066" cy="2065236"/>
            </a:xfrm>
            <a:prstGeom prst="roundRect">
              <a:avLst/>
            </a:prstGeom>
            <a:blipFill>
              <a:blip r:embed="rId6">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TextBox 7">
            <a:extLst>
              <a:ext uri="{FF2B5EF4-FFF2-40B4-BE49-F238E27FC236}">
                <a16:creationId xmlns:a16="http://schemas.microsoft.com/office/drawing/2014/main" id="{02CA738A-DC19-F1B5-E5F5-20030140CDBA}"/>
              </a:ext>
            </a:extLst>
          </p:cNvPr>
          <p:cNvSpPr txBox="1"/>
          <p:nvPr/>
        </p:nvSpPr>
        <p:spPr>
          <a:xfrm>
            <a:off x="-27579" y="878027"/>
            <a:ext cx="3819889" cy="338554"/>
          </a:xfrm>
          <a:prstGeom prst="rect">
            <a:avLst/>
          </a:prstGeom>
          <a:noFill/>
        </p:spPr>
        <p:txBody>
          <a:bodyPr wrap="square">
            <a:spAutoFit/>
          </a:bodyPr>
          <a:lstStyle/>
          <a:p>
            <a:pPr algn="ctr"/>
            <a:r>
              <a:rPr lang="en-GB" sz="160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GB" sz="160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GB" sz="1600" dirty="0">
                <a:solidFill>
                  <a:schemeClr val="bg1"/>
                </a:solidFill>
                <a:latin typeface="Aharoni" panose="02010803020104030203" pitchFamily="2" charset="-79"/>
                <a:ea typeface="Calibri" panose="020F0502020204030204" pitchFamily="34" charset="0"/>
                <a:cs typeface="Aharoni" panose="02010803020104030203" pitchFamily="2" charset="-79"/>
              </a:rPr>
              <a:t> </a:t>
            </a:r>
            <a:r>
              <a:rPr lang="en-US" sz="1600" dirty="0">
                <a:solidFill>
                  <a:schemeClr val="bg1"/>
                </a:solidFill>
                <a:latin typeface="Aharoni" panose="02010803020104030203" pitchFamily="2" charset="-79"/>
                <a:ea typeface="Calibri" panose="020F0502020204030204" pitchFamily="34" charset="0"/>
                <a:cs typeface="Aharoni" panose="02010803020104030203" pitchFamily="2" charset="-79"/>
              </a:rPr>
              <a:t>functionality </a:t>
            </a:r>
            <a:endParaRPr lang="en-GB" sz="1600" dirty="0">
              <a:solidFill>
                <a:schemeClr val="bg1"/>
              </a:solidFill>
              <a:latin typeface="Aharoni" panose="02010803020104030203" pitchFamily="2" charset="-79"/>
              <a:ea typeface="Calibri" panose="020F0502020204030204" pitchFamily="34" charset="0"/>
              <a:cs typeface="Aharoni" panose="02010803020104030203" pitchFamily="2" charset="-79"/>
            </a:endParaRPr>
          </a:p>
        </p:txBody>
      </p:sp>
      <p:sp>
        <p:nvSpPr>
          <p:cNvPr id="11" name="TextBox 10">
            <a:extLst>
              <a:ext uri="{FF2B5EF4-FFF2-40B4-BE49-F238E27FC236}">
                <a16:creationId xmlns:a16="http://schemas.microsoft.com/office/drawing/2014/main" id="{8A58F21A-D993-8D39-219B-05473D514D42}"/>
              </a:ext>
            </a:extLst>
          </p:cNvPr>
          <p:cNvSpPr txBox="1"/>
          <p:nvPr/>
        </p:nvSpPr>
        <p:spPr>
          <a:xfrm>
            <a:off x="-100231" y="170141"/>
            <a:ext cx="6096000" cy="707886"/>
          </a:xfrm>
          <a:prstGeom prst="rect">
            <a:avLst/>
          </a:prstGeom>
          <a:noFill/>
        </p:spPr>
        <p:txBody>
          <a:bodyPr wrap="square">
            <a:spAutoFit/>
          </a:bodyPr>
          <a:lstStyle/>
          <a:p>
            <a:pPr algn="ctr"/>
            <a:r>
              <a:rPr lang="en-GB" sz="4000" dirty="0">
                <a:solidFill>
                  <a:schemeClr val="bg1"/>
                </a:solidFill>
                <a:latin typeface="Aharoni" panose="02010803020104030203" pitchFamily="2" charset="-79"/>
                <a:ea typeface="Calibri" panose="020F0502020204030204" pitchFamily="34" charset="0"/>
                <a:cs typeface="Aharoni" panose="02010803020104030203" pitchFamily="2" charset="-79"/>
              </a:rPr>
              <a:t>Conceptual Diagrams</a:t>
            </a:r>
          </a:p>
        </p:txBody>
      </p:sp>
    </p:spTree>
    <p:extLst>
      <p:ext uri="{BB962C8B-B14F-4D97-AF65-F5344CB8AC3E}">
        <p14:creationId xmlns:p14="http://schemas.microsoft.com/office/powerpoint/2010/main" val="31285496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D8E1F1"/>
        </a:solidFill>
        <a:effectLst/>
      </p:bgPr>
    </p:bg>
    <p:spTree>
      <p:nvGrpSpPr>
        <p:cNvPr id="1" name=""/>
        <p:cNvGrpSpPr/>
        <p:nvPr/>
      </p:nvGrpSpPr>
      <p:grpSpPr>
        <a:xfrm>
          <a:off x="0" y="0"/>
          <a:ext cx="0" cy="0"/>
          <a:chOff x="0" y="0"/>
          <a:chExt cx="0" cy="0"/>
        </a:xfrm>
      </p:grpSpPr>
      <p:pic>
        <p:nvPicPr>
          <p:cNvPr id="3" name="Picture 2" descr="A person in a purple shirt&#10;&#10;Description automatically generated">
            <a:extLst>
              <a:ext uri="{FF2B5EF4-FFF2-40B4-BE49-F238E27FC236}">
                <a16:creationId xmlns:a16="http://schemas.microsoft.com/office/drawing/2014/main" id="{802BB13D-91E8-ECA5-8E13-31FF3F0FB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8260"/>
            <a:ext cx="12283440" cy="6989130"/>
          </a:xfrm>
          <a:prstGeom prst="rect">
            <a:avLst/>
          </a:prstGeom>
        </p:spPr>
      </p:pic>
      <p:grpSp>
        <p:nvGrpSpPr>
          <p:cNvPr id="2" name="Group 1">
            <a:extLst>
              <a:ext uri="{FF2B5EF4-FFF2-40B4-BE49-F238E27FC236}">
                <a16:creationId xmlns:a16="http://schemas.microsoft.com/office/drawing/2014/main" id="{CC991469-67BB-BE9B-136E-94FFE26B16A5}"/>
              </a:ext>
            </a:extLst>
          </p:cNvPr>
          <p:cNvGrpSpPr/>
          <p:nvPr/>
        </p:nvGrpSpPr>
        <p:grpSpPr>
          <a:xfrm>
            <a:off x="6803571" y="6104811"/>
            <a:ext cx="4672067" cy="2175757"/>
            <a:chOff x="6803571" y="-1242469"/>
            <a:chExt cx="4672067" cy="2175757"/>
          </a:xfrm>
        </p:grpSpPr>
        <p:sp>
          <p:nvSpPr>
            <p:cNvPr id="4" name="Rectangle: Rounded Corners 3">
              <a:extLst>
                <a:ext uri="{FF2B5EF4-FFF2-40B4-BE49-F238E27FC236}">
                  <a16:creationId xmlns:a16="http://schemas.microsoft.com/office/drawing/2014/main" id="{CB0F09B4-86DC-97A1-520D-84B9B785BEB3}"/>
                </a:ext>
              </a:extLst>
            </p:cNvPr>
            <p:cNvSpPr/>
            <p:nvPr/>
          </p:nvSpPr>
          <p:spPr>
            <a:xfrm>
              <a:off x="6803571" y="-1242469"/>
              <a:ext cx="4672067" cy="2175757"/>
            </a:xfrm>
            <a:prstGeom prst="roundRect">
              <a:avLst/>
            </a:prstGeom>
            <a:solidFill>
              <a:srgbClr val="7D689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Rectangle: Rounded Corners 5">
              <a:extLst>
                <a:ext uri="{FF2B5EF4-FFF2-40B4-BE49-F238E27FC236}">
                  <a16:creationId xmlns:a16="http://schemas.microsoft.com/office/drawing/2014/main" id="{FD160DB9-83B6-DFFC-8940-FD125D26CB95}"/>
                </a:ext>
              </a:extLst>
            </p:cNvPr>
            <p:cNvSpPr/>
            <p:nvPr/>
          </p:nvSpPr>
          <p:spPr>
            <a:xfrm>
              <a:off x="9104970" y="-1160703"/>
              <a:ext cx="2232065" cy="2038730"/>
            </a:xfrm>
            <a:prstGeom prst="roundRect">
              <a:avLst/>
            </a:prstGeom>
            <a:blipFill>
              <a:blip r:embed="rId3">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Rectangle: Rounded Corners 7">
              <a:extLst>
                <a:ext uri="{FF2B5EF4-FFF2-40B4-BE49-F238E27FC236}">
                  <a16:creationId xmlns:a16="http://schemas.microsoft.com/office/drawing/2014/main" id="{D12840D6-1EEB-1FAB-3B09-A4B90372F515}"/>
                </a:ext>
              </a:extLst>
            </p:cNvPr>
            <p:cNvSpPr/>
            <p:nvPr/>
          </p:nvSpPr>
          <p:spPr>
            <a:xfrm>
              <a:off x="6894676" y="-1187209"/>
              <a:ext cx="2232066" cy="2065236"/>
            </a:xfrm>
            <a:prstGeom prst="roundRect">
              <a:avLst/>
            </a:prstGeom>
            <a:blipFill>
              <a:blip r:embed="rId4">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1" name="Group 10">
            <a:extLst>
              <a:ext uri="{FF2B5EF4-FFF2-40B4-BE49-F238E27FC236}">
                <a16:creationId xmlns:a16="http://schemas.microsoft.com/office/drawing/2014/main" id="{C5FDA6D0-44F6-D60B-6ED7-4B38E06A685A}"/>
              </a:ext>
            </a:extLst>
          </p:cNvPr>
          <p:cNvGrpSpPr/>
          <p:nvPr/>
        </p:nvGrpSpPr>
        <p:grpSpPr>
          <a:xfrm>
            <a:off x="7876675" y="1246525"/>
            <a:ext cx="4095824" cy="4141101"/>
            <a:chOff x="8635999" y="-3581882"/>
            <a:chExt cx="2338834" cy="2155966"/>
          </a:xfrm>
        </p:grpSpPr>
        <p:sp>
          <p:nvSpPr>
            <p:cNvPr id="13" name="Rectangle: Rounded Corners 12">
              <a:extLst>
                <a:ext uri="{FF2B5EF4-FFF2-40B4-BE49-F238E27FC236}">
                  <a16:creationId xmlns:a16="http://schemas.microsoft.com/office/drawing/2014/main" id="{442917B6-E5AF-F1F2-C823-79C0603A6A69}"/>
                </a:ext>
              </a:extLst>
            </p:cNvPr>
            <p:cNvSpPr/>
            <p:nvPr/>
          </p:nvSpPr>
          <p:spPr>
            <a:xfrm>
              <a:off x="8635999" y="-3581882"/>
              <a:ext cx="2338834" cy="2155966"/>
            </a:xfrm>
            <a:prstGeom prst="roundRect">
              <a:avLst/>
            </a:prstGeom>
            <a:solidFill>
              <a:srgbClr val="7D689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14" name="Rectangle: Rounded Corners 13">
              <a:extLst>
                <a:ext uri="{FF2B5EF4-FFF2-40B4-BE49-F238E27FC236}">
                  <a16:creationId xmlns:a16="http://schemas.microsoft.com/office/drawing/2014/main" id="{8BEFDAAC-89BD-AC84-4B7C-77E682B701AA}"/>
                </a:ext>
              </a:extLst>
            </p:cNvPr>
            <p:cNvSpPr/>
            <p:nvPr/>
          </p:nvSpPr>
          <p:spPr>
            <a:xfrm>
              <a:off x="8713739" y="-3524833"/>
              <a:ext cx="2232066" cy="2065236"/>
            </a:xfrm>
            <a:prstGeom prst="roundRect">
              <a:avLst/>
            </a:prstGeom>
            <a:blipFill>
              <a:blip r:embed="rId5">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grpSp>
        <p:nvGrpSpPr>
          <p:cNvPr id="15" name="Group 14">
            <a:extLst>
              <a:ext uri="{FF2B5EF4-FFF2-40B4-BE49-F238E27FC236}">
                <a16:creationId xmlns:a16="http://schemas.microsoft.com/office/drawing/2014/main" id="{4A3700E2-1360-310A-9A2A-3A80E2D0C90D}"/>
              </a:ext>
            </a:extLst>
          </p:cNvPr>
          <p:cNvGrpSpPr/>
          <p:nvPr/>
        </p:nvGrpSpPr>
        <p:grpSpPr>
          <a:xfrm>
            <a:off x="8635997" y="8804980"/>
            <a:ext cx="2338835" cy="2182472"/>
            <a:chOff x="7045918" y="1384982"/>
            <a:chExt cx="3989046" cy="4144551"/>
          </a:xfrm>
        </p:grpSpPr>
        <p:sp>
          <p:nvSpPr>
            <p:cNvPr id="21" name="Rectangle: Rounded Corners 20">
              <a:extLst>
                <a:ext uri="{FF2B5EF4-FFF2-40B4-BE49-F238E27FC236}">
                  <a16:creationId xmlns:a16="http://schemas.microsoft.com/office/drawing/2014/main" id="{F690094C-9F59-2F41-E4FC-E1A3BDD42652}"/>
                </a:ext>
              </a:extLst>
            </p:cNvPr>
            <p:cNvSpPr/>
            <p:nvPr/>
          </p:nvSpPr>
          <p:spPr>
            <a:xfrm>
              <a:off x="7045918" y="1384982"/>
              <a:ext cx="3989046" cy="4144551"/>
            </a:xfrm>
            <a:prstGeom prst="roundRect">
              <a:avLst/>
            </a:prstGeom>
            <a:solidFill>
              <a:srgbClr val="7D689C">
                <a:alpha val="6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sp>
          <p:nvSpPr>
            <p:cNvPr id="22" name="Rectangle: Rounded Corners 21">
              <a:extLst>
                <a:ext uri="{FF2B5EF4-FFF2-40B4-BE49-F238E27FC236}">
                  <a16:creationId xmlns:a16="http://schemas.microsoft.com/office/drawing/2014/main" id="{6F04AFF0-45C6-2711-ADBD-459997ADBCC7}"/>
                </a:ext>
              </a:extLst>
            </p:cNvPr>
            <p:cNvSpPr/>
            <p:nvPr/>
          </p:nvSpPr>
          <p:spPr>
            <a:xfrm>
              <a:off x="7231994" y="1561170"/>
              <a:ext cx="3616894" cy="3792173"/>
            </a:xfrm>
            <a:prstGeom prst="roundRect">
              <a:avLst/>
            </a:prstGeom>
            <a:blipFill>
              <a:blip r:embed="rId6">
                <a:alphaModFix amt="81000"/>
              </a:blip>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3" name="TextBox 22">
            <a:extLst>
              <a:ext uri="{FF2B5EF4-FFF2-40B4-BE49-F238E27FC236}">
                <a16:creationId xmlns:a16="http://schemas.microsoft.com/office/drawing/2014/main" id="{B8212A85-F8C9-C03A-A8F4-B428EE67DC48}"/>
              </a:ext>
            </a:extLst>
          </p:cNvPr>
          <p:cNvSpPr txBox="1"/>
          <p:nvPr/>
        </p:nvSpPr>
        <p:spPr>
          <a:xfrm>
            <a:off x="-322854" y="878027"/>
            <a:ext cx="3819889" cy="338554"/>
          </a:xfrm>
          <a:prstGeom prst="rect">
            <a:avLst/>
          </a:prstGeom>
          <a:noFill/>
        </p:spPr>
        <p:txBody>
          <a:bodyPr wrap="square">
            <a:spAutoFit/>
          </a:bodyPr>
          <a:lstStyle/>
          <a:p>
            <a:pPr algn="ctr"/>
            <a:r>
              <a:rPr lang="en-US" sz="160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r>
              <a:rPr lang="en-GB" sz="1600" dirty="0">
                <a:solidFill>
                  <a:schemeClr val="bg1"/>
                </a:solidFill>
                <a:latin typeface="Aharoni" panose="02010803020104030203" pitchFamily="2" charset="-79"/>
                <a:ea typeface="Calibri" panose="020F0502020204030204" pitchFamily="34" charset="0"/>
                <a:cs typeface="Aharoni" panose="02010803020104030203" pitchFamily="2" charset="-79"/>
              </a:rPr>
              <a:t> </a:t>
            </a:r>
            <a:r>
              <a:rPr lang="en-US" sz="1600" dirty="0">
                <a:solidFill>
                  <a:schemeClr val="bg1"/>
                </a:solidFill>
                <a:latin typeface="Aharoni" panose="02010803020104030203" pitchFamily="2" charset="-79"/>
                <a:ea typeface="Calibri" panose="020F0502020204030204" pitchFamily="34" charset="0"/>
                <a:cs typeface="Aharoni" panose="02010803020104030203" pitchFamily="2" charset="-79"/>
              </a:rPr>
              <a:t>functionality </a:t>
            </a:r>
            <a:endParaRPr lang="en-GB" sz="1600" dirty="0">
              <a:solidFill>
                <a:schemeClr val="bg1"/>
              </a:solidFill>
              <a:latin typeface="Aharoni" panose="02010803020104030203" pitchFamily="2" charset="-79"/>
              <a:ea typeface="Calibri" panose="020F0502020204030204" pitchFamily="34" charset="0"/>
              <a:cs typeface="Aharoni" panose="02010803020104030203" pitchFamily="2" charset="-79"/>
            </a:endParaRPr>
          </a:p>
        </p:txBody>
      </p:sp>
      <p:sp>
        <p:nvSpPr>
          <p:cNvPr id="24" name="TextBox 23">
            <a:extLst>
              <a:ext uri="{FF2B5EF4-FFF2-40B4-BE49-F238E27FC236}">
                <a16:creationId xmlns:a16="http://schemas.microsoft.com/office/drawing/2014/main" id="{403C9F99-0B8B-FF29-CE19-F439A52DEE90}"/>
              </a:ext>
            </a:extLst>
          </p:cNvPr>
          <p:cNvSpPr txBox="1"/>
          <p:nvPr/>
        </p:nvSpPr>
        <p:spPr>
          <a:xfrm>
            <a:off x="-100231" y="170141"/>
            <a:ext cx="6096000" cy="707886"/>
          </a:xfrm>
          <a:prstGeom prst="rect">
            <a:avLst/>
          </a:prstGeom>
          <a:noFill/>
        </p:spPr>
        <p:txBody>
          <a:bodyPr wrap="square">
            <a:spAutoFit/>
          </a:bodyPr>
          <a:lstStyle/>
          <a:p>
            <a:pPr algn="ctr"/>
            <a:r>
              <a:rPr lang="en-GB" sz="4000" dirty="0">
                <a:solidFill>
                  <a:schemeClr val="bg1"/>
                </a:solidFill>
                <a:latin typeface="Aharoni" panose="02010803020104030203" pitchFamily="2" charset="-79"/>
                <a:ea typeface="Calibri" panose="020F0502020204030204" pitchFamily="34" charset="0"/>
                <a:cs typeface="Aharoni" panose="02010803020104030203" pitchFamily="2" charset="-79"/>
              </a:rPr>
              <a:t>Conceptual Diagrams</a:t>
            </a:r>
          </a:p>
        </p:txBody>
      </p:sp>
    </p:spTree>
    <p:extLst>
      <p:ext uri="{BB962C8B-B14F-4D97-AF65-F5344CB8AC3E}">
        <p14:creationId xmlns:p14="http://schemas.microsoft.com/office/powerpoint/2010/main" val="25916787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C5885FA8-69CD-DCF7-0CB0-B26222C1588A}"/>
              </a:ext>
            </a:extLst>
          </p:cNvPr>
          <p:cNvSpPr/>
          <p:nvPr/>
        </p:nvSpPr>
        <p:spPr>
          <a:xfrm>
            <a:off x="690918" y="551171"/>
            <a:ext cx="4590766" cy="6013403"/>
          </a:xfrm>
          <a:prstGeom prst="roundRect">
            <a:avLst>
              <a:gd name="adj" fmla="val 5308"/>
            </a:avLst>
          </a:prstGeom>
          <a:blipFill dpi="0" rotWithShape="0">
            <a:blip r:embed="rId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Rectangle 4">
            <a:extLst>
              <a:ext uri="{FF2B5EF4-FFF2-40B4-BE49-F238E27FC236}">
                <a16:creationId xmlns:a16="http://schemas.microsoft.com/office/drawing/2014/main" id="{C3919664-043D-DAC7-936E-F4D7F5C47C2F}"/>
              </a:ext>
            </a:extLst>
          </p:cNvPr>
          <p:cNvSpPr/>
          <p:nvPr/>
        </p:nvSpPr>
        <p:spPr>
          <a:xfrm>
            <a:off x="5977719" y="0"/>
            <a:ext cx="6214281" cy="6858000"/>
          </a:xfrm>
          <a:prstGeom prst="rect">
            <a:avLst/>
          </a:prstGeom>
          <a:solidFill>
            <a:srgbClr val="E4E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A5C4961-28D6-1F1C-BB56-504B58CA1B0E}"/>
              </a:ext>
            </a:extLst>
          </p:cNvPr>
          <p:cNvSpPr txBox="1"/>
          <p:nvPr/>
        </p:nvSpPr>
        <p:spPr>
          <a:xfrm>
            <a:off x="6096000" y="2721114"/>
            <a:ext cx="6096000" cy="707886"/>
          </a:xfrm>
          <a:prstGeom prst="rect">
            <a:avLst/>
          </a:prstGeom>
          <a:noFill/>
        </p:spPr>
        <p:txBody>
          <a:bodyPr wrap="square">
            <a:spAutoFit/>
          </a:bodyPr>
          <a:lstStyle/>
          <a:p>
            <a:pPr algn="ctr"/>
            <a:r>
              <a:rPr lang="en-US" sz="4000" dirty="0">
                <a:solidFill>
                  <a:srgbClr val="6A62A8"/>
                </a:solidFill>
                <a:latin typeface="Aharoni" panose="02010803020104030203" pitchFamily="2" charset="-79"/>
                <a:ea typeface="Calibri" panose="020F0502020204030204" pitchFamily="34" charset="0"/>
                <a:cs typeface="Aharoni" panose="02010803020104030203" pitchFamily="2" charset="-79"/>
              </a:rPr>
              <a:t>Prototype</a:t>
            </a:r>
            <a:endParaRPr lang="ar-SA" sz="4000" dirty="0">
              <a:solidFill>
                <a:srgbClr val="D8E1F1"/>
              </a:solidFill>
              <a:latin typeface="Aharoni" panose="02010803020104030203" pitchFamily="2" charset="-79"/>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A011861-5623-9644-20B6-2B638B58CAFF}"/>
              </a:ext>
            </a:extLst>
          </p:cNvPr>
          <p:cNvSpPr txBox="1"/>
          <p:nvPr/>
        </p:nvSpPr>
        <p:spPr>
          <a:xfrm>
            <a:off x="5977719" y="3429000"/>
            <a:ext cx="6096000" cy="400110"/>
          </a:xfrm>
          <a:prstGeom prst="rect">
            <a:avLst/>
          </a:prstGeom>
          <a:noFill/>
        </p:spPr>
        <p:txBody>
          <a:bodyPr wrap="square">
            <a:spAutoFit/>
          </a:bodyPr>
          <a:lstStyle/>
          <a:p>
            <a:pPr algn="ctr"/>
            <a:r>
              <a:rPr lang="en-US" sz="2000" dirty="0">
                <a:solidFill>
                  <a:srgbClr val="6A62A8"/>
                </a:solidFill>
                <a:latin typeface="Aharoni" panose="02010803020104030203" pitchFamily="2" charset="-79"/>
                <a:ea typeface="Calibri" panose="020F0502020204030204" pitchFamily="34" charset="0"/>
                <a:cs typeface="Aharoni" panose="02010803020104030203" pitchFamily="2" charset="-79"/>
              </a:rPr>
              <a:t>“User </a:t>
            </a:r>
            <a:r>
              <a:rPr lang="en-GB" sz="2000" dirty="0">
                <a:solidFill>
                  <a:srgbClr val="6A62A8"/>
                </a:solidFill>
                <a:latin typeface="Aharoni" panose="02010803020104030203" pitchFamily="2" charset="-79"/>
                <a:ea typeface="Calibri" panose="020F0502020204030204" pitchFamily="34" charset="0"/>
                <a:cs typeface="Aharoni" panose="02010803020104030203" pitchFamily="2" charset="-79"/>
              </a:rPr>
              <a:t>Experience Design”</a:t>
            </a:r>
            <a:endParaRPr lang="ar-SA" sz="2000" dirty="0">
              <a:solidFill>
                <a:srgbClr val="6A62A8"/>
              </a:solidFill>
              <a:latin typeface="Aharoni" panose="02010803020104030203" pitchFamily="2" charset="-79"/>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022991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7030A0"/>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C3919664-043D-DAC7-936E-F4D7F5C47C2F}"/>
              </a:ext>
            </a:extLst>
          </p:cNvPr>
          <p:cNvSpPr/>
          <p:nvPr/>
        </p:nvSpPr>
        <p:spPr>
          <a:xfrm>
            <a:off x="5977719" y="0"/>
            <a:ext cx="6214281" cy="6858000"/>
          </a:xfrm>
          <a:prstGeom prst="rect">
            <a:avLst/>
          </a:prstGeom>
          <a:solidFill>
            <a:srgbClr val="E4E5E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Rectangle: Rounded Corners 3">
            <a:extLst>
              <a:ext uri="{FF2B5EF4-FFF2-40B4-BE49-F238E27FC236}">
                <a16:creationId xmlns:a16="http://schemas.microsoft.com/office/drawing/2014/main" id="{C5885FA8-69CD-DCF7-0CB0-B26222C1588A}"/>
              </a:ext>
            </a:extLst>
          </p:cNvPr>
          <p:cNvSpPr/>
          <p:nvPr/>
        </p:nvSpPr>
        <p:spPr>
          <a:xfrm>
            <a:off x="6789476" y="544346"/>
            <a:ext cx="4590766" cy="6013403"/>
          </a:xfrm>
          <a:prstGeom prst="roundRect">
            <a:avLst>
              <a:gd name="adj" fmla="val 5308"/>
            </a:avLst>
          </a:prstGeom>
          <a:blipFill dpi="0" rotWithShape="0">
            <a:blip r:embed="rId2"/>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TextBox 5">
            <a:extLst>
              <a:ext uri="{FF2B5EF4-FFF2-40B4-BE49-F238E27FC236}">
                <a16:creationId xmlns:a16="http://schemas.microsoft.com/office/drawing/2014/main" id="{0A5C4961-28D6-1F1C-BB56-504B58CA1B0E}"/>
              </a:ext>
            </a:extLst>
          </p:cNvPr>
          <p:cNvSpPr txBox="1"/>
          <p:nvPr/>
        </p:nvSpPr>
        <p:spPr>
          <a:xfrm>
            <a:off x="-222913" y="2721114"/>
            <a:ext cx="6096000" cy="707886"/>
          </a:xfrm>
          <a:prstGeom prst="rect">
            <a:avLst/>
          </a:prstGeom>
          <a:noFill/>
        </p:spPr>
        <p:txBody>
          <a:bodyPr wrap="square">
            <a:spAutoFit/>
          </a:bodyPr>
          <a:lstStyle/>
          <a:p>
            <a:pPr algn="ctr"/>
            <a:r>
              <a:rPr lang="en-US" sz="4000" dirty="0">
                <a:solidFill>
                  <a:srgbClr val="E4E5EC"/>
                </a:solidFill>
                <a:latin typeface="Aharoni" panose="02010803020104030203" pitchFamily="2" charset="-79"/>
                <a:ea typeface="Calibri" panose="020F0502020204030204" pitchFamily="34" charset="0"/>
                <a:cs typeface="Aharoni" panose="02010803020104030203" pitchFamily="2" charset="-79"/>
              </a:rPr>
              <a:t>Prototype</a:t>
            </a:r>
            <a:endParaRPr lang="ar-SA" sz="4000" dirty="0">
              <a:solidFill>
                <a:srgbClr val="E4E5EC"/>
              </a:solidFill>
              <a:latin typeface="Aharoni" panose="02010803020104030203" pitchFamily="2" charset="-79"/>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9A011861-5623-9644-20B6-2B638B58CAFF}"/>
              </a:ext>
            </a:extLst>
          </p:cNvPr>
          <p:cNvSpPr txBox="1"/>
          <p:nvPr/>
        </p:nvSpPr>
        <p:spPr>
          <a:xfrm>
            <a:off x="-341194" y="3429000"/>
            <a:ext cx="6096000" cy="400110"/>
          </a:xfrm>
          <a:prstGeom prst="rect">
            <a:avLst/>
          </a:prstGeom>
          <a:noFill/>
        </p:spPr>
        <p:txBody>
          <a:bodyPr wrap="square">
            <a:spAutoFit/>
          </a:bodyPr>
          <a:lstStyle/>
          <a:p>
            <a:pPr algn="ctr"/>
            <a:r>
              <a:rPr lang="en-US" sz="2000" dirty="0">
                <a:solidFill>
                  <a:srgbClr val="E4E5EC"/>
                </a:solidFill>
                <a:latin typeface="Aharoni" panose="02010803020104030203" pitchFamily="2" charset="-79"/>
                <a:ea typeface="Calibri" panose="020F0502020204030204" pitchFamily="34" charset="0"/>
                <a:cs typeface="Aharoni" panose="02010803020104030203" pitchFamily="2" charset="-79"/>
              </a:rPr>
              <a:t>“User </a:t>
            </a:r>
            <a:r>
              <a:rPr lang="en-GB" sz="2000" dirty="0">
                <a:solidFill>
                  <a:srgbClr val="E4E5EC"/>
                </a:solidFill>
                <a:latin typeface="Aharoni" panose="02010803020104030203" pitchFamily="2" charset="-79"/>
                <a:ea typeface="Calibri" panose="020F0502020204030204" pitchFamily="34" charset="0"/>
                <a:cs typeface="Aharoni" panose="02010803020104030203" pitchFamily="2" charset="-79"/>
              </a:rPr>
              <a:t>Interface Design”</a:t>
            </a:r>
            <a:endParaRPr lang="ar-SA" sz="2000" dirty="0">
              <a:solidFill>
                <a:srgbClr val="E4E5EC"/>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85BA582-8DB1-051F-EB41-CC6B051E6C97}"/>
              </a:ext>
            </a:extLst>
          </p:cNvPr>
          <p:cNvGrpSpPr/>
          <p:nvPr/>
        </p:nvGrpSpPr>
        <p:grpSpPr>
          <a:xfrm>
            <a:off x="-4697493" y="3541734"/>
            <a:ext cx="2514600" cy="2529840"/>
            <a:chOff x="4807292" y="66574"/>
            <a:chExt cx="2514600" cy="2529840"/>
          </a:xfrm>
        </p:grpSpPr>
        <p:sp>
          <p:nvSpPr>
            <p:cNvPr id="3" name="Oval 2">
              <a:extLst>
                <a:ext uri="{FF2B5EF4-FFF2-40B4-BE49-F238E27FC236}">
                  <a16:creationId xmlns:a16="http://schemas.microsoft.com/office/drawing/2014/main" id="{66EEED6E-3A06-5933-C5DB-66FDBDE0B2D7}"/>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8" name="Picture 7" descr="A person sitting on the floor looking at a person on a tripod&#10;&#10;Description automatically generated">
              <a:extLst>
                <a:ext uri="{FF2B5EF4-FFF2-40B4-BE49-F238E27FC236}">
                  <a16:creationId xmlns:a16="http://schemas.microsoft.com/office/drawing/2014/main" id="{1DC430A0-8BA9-4A37-709A-DF6F1198347C}"/>
                </a:ext>
              </a:extLst>
            </p:cNvPr>
            <p:cNvPicPr>
              <a:picLocks noChangeAspect="1"/>
            </p:cNvPicPr>
            <p:nvPr/>
          </p:nvPicPr>
          <p:blipFill rotWithShape="1">
            <a:blip r:embed="rId3">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9" name="TextBox 8">
            <a:extLst>
              <a:ext uri="{FF2B5EF4-FFF2-40B4-BE49-F238E27FC236}">
                <a16:creationId xmlns:a16="http://schemas.microsoft.com/office/drawing/2014/main" id="{338F2EA0-855B-5524-5F5D-A23BBDB4A7C8}"/>
              </a:ext>
            </a:extLst>
          </p:cNvPr>
          <p:cNvSpPr txBox="1"/>
          <p:nvPr/>
        </p:nvSpPr>
        <p:spPr>
          <a:xfrm>
            <a:off x="-2364334" y="3540104"/>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0" name="Group 9">
            <a:extLst>
              <a:ext uri="{FF2B5EF4-FFF2-40B4-BE49-F238E27FC236}">
                <a16:creationId xmlns:a16="http://schemas.microsoft.com/office/drawing/2014/main" id="{CD9CFADE-F73D-B7C1-B90C-CC984B3B5405}"/>
              </a:ext>
            </a:extLst>
          </p:cNvPr>
          <p:cNvGrpSpPr/>
          <p:nvPr/>
        </p:nvGrpSpPr>
        <p:grpSpPr>
          <a:xfrm>
            <a:off x="-4649801" y="3810158"/>
            <a:ext cx="2514600" cy="2529840"/>
            <a:chOff x="7292747" y="4261586"/>
            <a:chExt cx="2514600" cy="2529840"/>
          </a:xfrm>
        </p:grpSpPr>
        <p:sp>
          <p:nvSpPr>
            <p:cNvPr id="11" name="Oval 10">
              <a:extLst>
                <a:ext uri="{FF2B5EF4-FFF2-40B4-BE49-F238E27FC236}">
                  <a16:creationId xmlns:a16="http://schemas.microsoft.com/office/drawing/2014/main" id="{8FB278D1-3D9A-B82B-17DF-759874E4EAB6}"/>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2" name="Picture 11" descr="A blue and white cellphone with a microphone&#10;&#10;Description automatically generated">
              <a:extLst>
                <a:ext uri="{FF2B5EF4-FFF2-40B4-BE49-F238E27FC236}">
                  <a16:creationId xmlns:a16="http://schemas.microsoft.com/office/drawing/2014/main" id="{7A82A7B6-A76A-4814-111A-7C673BBB8461}"/>
                </a:ext>
              </a:extLst>
            </p:cNvPr>
            <p:cNvPicPr>
              <a:picLocks noChangeAspect="1"/>
            </p:cNvPicPr>
            <p:nvPr/>
          </p:nvPicPr>
          <p:blipFill rotWithShape="1">
            <a:blip r:embed="rId4">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13" name="TextBox 12">
            <a:extLst>
              <a:ext uri="{FF2B5EF4-FFF2-40B4-BE49-F238E27FC236}">
                <a16:creationId xmlns:a16="http://schemas.microsoft.com/office/drawing/2014/main" id="{009A12D2-7EB5-3FCC-A161-D6CDA09D7A27}"/>
              </a:ext>
            </a:extLst>
          </p:cNvPr>
          <p:cNvSpPr txBox="1"/>
          <p:nvPr/>
        </p:nvSpPr>
        <p:spPr>
          <a:xfrm>
            <a:off x="-2343842" y="3679353"/>
            <a:ext cx="1377300"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4" name="Group 13">
            <a:extLst>
              <a:ext uri="{FF2B5EF4-FFF2-40B4-BE49-F238E27FC236}">
                <a16:creationId xmlns:a16="http://schemas.microsoft.com/office/drawing/2014/main" id="{A7671D08-DDB4-0159-994A-3F1A5845719C}"/>
              </a:ext>
            </a:extLst>
          </p:cNvPr>
          <p:cNvGrpSpPr/>
          <p:nvPr/>
        </p:nvGrpSpPr>
        <p:grpSpPr>
          <a:xfrm>
            <a:off x="-4355897" y="3953867"/>
            <a:ext cx="2514600" cy="2529840"/>
            <a:chOff x="2292692" y="4261586"/>
            <a:chExt cx="2514600" cy="2529840"/>
          </a:xfrm>
        </p:grpSpPr>
        <p:sp>
          <p:nvSpPr>
            <p:cNvPr id="15" name="Oval 14">
              <a:extLst>
                <a:ext uri="{FF2B5EF4-FFF2-40B4-BE49-F238E27FC236}">
                  <a16:creationId xmlns:a16="http://schemas.microsoft.com/office/drawing/2014/main" id="{28DD70C5-64C5-3BE1-497F-6A05E9639762}"/>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6" name="Picture 15" descr="A person holding a small object&#10;&#10;Description automatically generated">
              <a:extLst>
                <a:ext uri="{FF2B5EF4-FFF2-40B4-BE49-F238E27FC236}">
                  <a16:creationId xmlns:a16="http://schemas.microsoft.com/office/drawing/2014/main" id="{E9DBEEAD-5AD4-1C33-D04C-927F3F47E837}"/>
                </a:ext>
              </a:extLst>
            </p:cNvPr>
            <p:cNvPicPr>
              <a:picLocks noChangeAspect="1"/>
            </p:cNvPicPr>
            <p:nvPr/>
          </p:nvPicPr>
          <p:blipFill rotWithShape="1">
            <a:blip r:embed="rId5">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17" name="TextBox 16">
            <a:extLst>
              <a:ext uri="{FF2B5EF4-FFF2-40B4-BE49-F238E27FC236}">
                <a16:creationId xmlns:a16="http://schemas.microsoft.com/office/drawing/2014/main" id="{4808F308-2129-0164-D5F4-411607B0297A}"/>
              </a:ext>
            </a:extLst>
          </p:cNvPr>
          <p:cNvSpPr txBox="1"/>
          <p:nvPr/>
        </p:nvSpPr>
        <p:spPr>
          <a:xfrm>
            <a:off x="-4054274" y="3670909"/>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AD44BFD2-E1A3-9536-48C4-F94D0F0F6FDB}"/>
              </a:ext>
            </a:extLst>
          </p:cNvPr>
          <p:cNvGrpSpPr/>
          <p:nvPr/>
        </p:nvGrpSpPr>
        <p:grpSpPr>
          <a:xfrm>
            <a:off x="-4986254" y="2529827"/>
            <a:ext cx="4763341" cy="4705312"/>
            <a:chOff x="4074876" y="1277913"/>
            <a:chExt cx="4763341" cy="4705312"/>
          </a:xfrm>
        </p:grpSpPr>
        <p:sp>
          <p:nvSpPr>
            <p:cNvPr id="19" name="Oval 18">
              <a:extLst>
                <a:ext uri="{FF2B5EF4-FFF2-40B4-BE49-F238E27FC236}">
                  <a16:creationId xmlns:a16="http://schemas.microsoft.com/office/drawing/2014/main" id="{76322068-1B5C-B960-3B96-5A9C8854CA4A}"/>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0" name="TextBox 19">
              <a:extLst>
                <a:ext uri="{FF2B5EF4-FFF2-40B4-BE49-F238E27FC236}">
                  <a16:creationId xmlns:a16="http://schemas.microsoft.com/office/drawing/2014/main" id="{3FF2C5F3-57D5-88D4-E5F6-18944FDF6485}"/>
                </a:ext>
              </a:extLst>
            </p:cNvPr>
            <p:cNvSpPr txBox="1"/>
            <p:nvPr/>
          </p:nvSpPr>
          <p:spPr>
            <a:xfrm>
              <a:off x="4285304" y="3142608"/>
              <a:ext cx="4552913"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 </a:t>
              </a:r>
              <a:endParaRPr lang="ar-SA" sz="1100" dirty="0">
                <a:solidFill>
                  <a:schemeClr val="bg1"/>
                </a:solidFill>
                <a:latin typeface="Bodoni MT Black" panose="02070A03080606020203" pitchFamily="18" charset="0"/>
              </a:endParaRPr>
            </a:p>
          </p:txBody>
        </p:sp>
      </p:grpSp>
    </p:spTree>
    <p:extLst>
      <p:ext uri="{BB962C8B-B14F-4D97-AF65-F5344CB8AC3E}">
        <p14:creationId xmlns:p14="http://schemas.microsoft.com/office/powerpoint/2010/main" val="17194015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 name="Group 53">
            <a:extLst>
              <a:ext uri="{FF2B5EF4-FFF2-40B4-BE49-F238E27FC236}">
                <a16:creationId xmlns:a16="http://schemas.microsoft.com/office/drawing/2014/main" id="{F781066C-20C5-2D61-4E4D-BBB0C66489A8}"/>
              </a:ext>
            </a:extLst>
          </p:cNvPr>
          <p:cNvGrpSpPr/>
          <p:nvPr/>
        </p:nvGrpSpPr>
        <p:grpSpPr>
          <a:xfrm>
            <a:off x="4062583" y="2614271"/>
            <a:ext cx="2514600" cy="2529840"/>
            <a:chOff x="4807292" y="66574"/>
            <a:chExt cx="2514600" cy="2529840"/>
          </a:xfrm>
        </p:grpSpPr>
        <p:sp>
          <p:nvSpPr>
            <p:cNvPr id="55" name="Oval 54">
              <a:extLst>
                <a:ext uri="{FF2B5EF4-FFF2-40B4-BE49-F238E27FC236}">
                  <a16:creationId xmlns:a16="http://schemas.microsoft.com/office/drawing/2014/main" id="{414E0A3A-59D9-220C-5518-0A69BD5FE053}"/>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56" name="Picture 55" descr="A person sitting on the floor looking at a person on a tripod&#10;&#10;Description automatically generated">
              <a:extLst>
                <a:ext uri="{FF2B5EF4-FFF2-40B4-BE49-F238E27FC236}">
                  <a16:creationId xmlns:a16="http://schemas.microsoft.com/office/drawing/2014/main" id="{F7568BAA-6677-1EF5-7989-8E64A4395131}"/>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57" name="TextBox 56">
            <a:extLst>
              <a:ext uri="{FF2B5EF4-FFF2-40B4-BE49-F238E27FC236}">
                <a16:creationId xmlns:a16="http://schemas.microsoft.com/office/drawing/2014/main" id="{93B30D4A-CBD4-2496-E438-27456E1F5E9E}"/>
              </a:ext>
            </a:extLst>
          </p:cNvPr>
          <p:cNvSpPr txBox="1"/>
          <p:nvPr/>
        </p:nvSpPr>
        <p:spPr>
          <a:xfrm>
            <a:off x="6395742" y="2612641"/>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59" name="Group 58">
            <a:extLst>
              <a:ext uri="{FF2B5EF4-FFF2-40B4-BE49-F238E27FC236}">
                <a16:creationId xmlns:a16="http://schemas.microsoft.com/office/drawing/2014/main" id="{0FD60225-D50A-D9CF-2346-A0368CDF5D65}"/>
              </a:ext>
            </a:extLst>
          </p:cNvPr>
          <p:cNvGrpSpPr/>
          <p:nvPr/>
        </p:nvGrpSpPr>
        <p:grpSpPr>
          <a:xfrm>
            <a:off x="4110275" y="2882695"/>
            <a:ext cx="2514600" cy="2529840"/>
            <a:chOff x="7292747" y="4261586"/>
            <a:chExt cx="2514600" cy="2529840"/>
          </a:xfrm>
        </p:grpSpPr>
        <p:sp>
          <p:nvSpPr>
            <p:cNvPr id="60" name="Oval 59">
              <a:extLst>
                <a:ext uri="{FF2B5EF4-FFF2-40B4-BE49-F238E27FC236}">
                  <a16:creationId xmlns:a16="http://schemas.microsoft.com/office/drawing/2014/main" id="{9C0E5A56-D409-546A-C543-77C53527AF47}"/>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61" name="Picture 60" descr="A blue and white cellphone with a microphone&#10;&#10;Description automatically generated">
              <a:extLst>
                <a:ext uri="{FF2B5EF4-FFF2-40B4-BE49-F238E27FC236}">
                  <a16:creationId xmlns:a16="http://schemas.microsoft.com/office/drawing/2014/main" id="{AAF058CE-3095-0CE8-5C60-890F53AF3F3D}"/>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62" name="TextBox 61">
            <a:extLst>
              <a:ext uri="{FF2B5EF4-FFF2-40B4-BE49-F238E27FC236}">
                <a16:creationId xmlns:a16="http://schemas.microsoft.com/office/drawing/2014/main" id="{5F7DC705-6265-9D4F-3BA4-5E1E89EC6A51}"/>
              </a:ext>
            </a:extLst>
          </p:cNvPr>
          <p:cNvSpPr txBox="1"/>
          <p:nvPr/>
        </p:nvSpPr>
        <p:spPr>
          <a:xfrm>
            <a:off x="6416234" y="2751890"/>
            <a:ext cx="1377300"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64" name="Group 63">
            <a:extLst>
              <a:ext uri="{FF2B5EF4-FFF2-40B4-BE49-F238E27FC236}">
                <a16:creationId xmlns:a16="http://schemas.microsoft.com/office/drawing/2014/main" id="{F74482C9-9DB1-558D-9643-9D8BB0DBC2A9}"/>
              </a:ext>
            </a:extLst>
          </p:cNvPr>
          <p:cNvGrpSpPr/>
          <p:nvPr/>
        </p:nvGrpSpPr>
        <p:grpSpPr>
          <a:xfrm>
            <a:off x="4404179" y="3026404"/>
            <a:ext cx="2514600" cy="2529840"/>
            <a:chOff x="2292692" y="4261586"/>
            <a:chExt cx="2514600" cy="2529840"/>
          </a:xfrm>
        </p:grpSpPr>
        <p:sp>
          <p:nvSpPr>
            <p:cNvPr id="65" name="Oval 64">
              <a:extLst>
                <a:ext uri="{FF2B5EF4-FFF2-40B4-BE49-F238E27FC236}">
                  <a16:creationId xmlns:a16="http://schemas.microsoft.com/office/drawing/2014/main" id="{CB869C3F-D2C9-68F0-7224-CB1A4B3BE5F5}"/>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66" name="Picture 65" descr="A person holding a small object&#10;&#10;Description automatically generated">
              <a:extLst>
                <a:ext uri="{FF2B5EF4-FFF2-40B4-BE49-F238E27FC236}">
                  <a16:creationId xmlns:a16="http://schemas.microsoft.com/office/drawing/2014/main" id="{801BA243-B189-4928-664A-F4757504B28E}"/>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67" name="TextBox 66">
            <a:extLst>
              <a:ext uri="{FF2B5EF4-FFF2-40B4-BE49-F238E27FC236}">
                <a16:creationId xmlns:a16="http://schemas.microsoft.com/office/drawing/2014/main" id="{4EC6ED79-8C57-919E-B60D-BA6192BE5159}"/>
              </a:ext>
            </a:extLst>
          </p:cNvPr>
          <p:cNvSpPr txBox="1"/>
          <p:nvPr/>
        </p:nvSpPr>
        <p:spPr>
          <a:xfrm>
            <a:off x="4705802" y="2743446"/>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3" name="Group 2">
            <a:extLst>
              <a:ext uri="{FF2B5EF4-FFF2-40B4-BE49-F238E27FC236}">
                <a16:creationId xmlns:a16="http://schemas.microsoft.com/office/drawing/2014/main" id="{E4D1C89B-0D53-1327-8264-14F1BD954672}"/>
              </a:ext>
            </a:extLst>
          </p:cNvPr>
          <p:cNvGrpSpPr/>
          <p:nvPr/>
        </p:nvGrpSpPr>
        <p:grpSpPr>
          <a:xfrm>
            <a:off x="3773822" y="1602364"/>
            <a:ext cx="4685167" cy="4705312"/>
            <a:chOff x="4074876" y="1277913"/>
            <a:chExt cx="4685167" cy="4705312"/>
          </a:xfrm>
        </p:grpSpPr>
        <p:sp>
          <p:nvSpPr>
            <p:cNvPr id="4" name="Oval 3">
              <a:extLst>
                <a:ext uri="{FF2B5EF4-FFF2-40B4-BE49-F238E27FC236}">
                  <a16:creationId xmlns:a16="http://schemas.microsoft.com/office/drawing/2014/main" id="{5E0BA5D7-EE08-D9F5-27C6-83861F2548E9}"/>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 name="TextBox 4">
              <a:extLst>
                <a:ext uri="{FF2B5EF4-FFF2-40B4-BE49-F238E27FC236}">
                  <a16:creationId xmlns:a16="http://schemas.microsoft.com/office/drawing/2014/main" id="{B1E4414A-6C73-D3FB-A19B-7A0E4AA803F6}"/>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sz="1100" dirty="0">
                <a:solidFill>
                  <a:schemeClr val="bg1"/>
                </a:solidFill>
                <a:latin typeface="Bodoni MT Black" panose="02070A03080606020203" pitchFamily="18" charset="0"/>
              </a:endParaRPr>
            </a:p>
          </p:txBody>
        </p:sp>
      </p:grpSp>
    </p:spTree>
    <p:extLst>
      <p:ext uri="{BB962C8B-B14F-4D97-AF65-F5344CB8AC3E}">
        <p14:creationId xmlns:p14="http://schemas.microsoft.com/office/powerpoint/2010/main" val="6286583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11D6298-A8AF-EE3A-576B-AB24E8F202BA}"/>
              </a:ext>
            </a:extLst>
          </p:cNvPr>
          <p:cNvGrpSpPr/>
          <p:nvPr/>
        </p:nvGrpSpPr>
        <p:grpSpPr>
          <a:xfrm>
            <a:off x="4807292" y="66574"/>
            <a:ext cx="2514600" cy="2529840"/>
            <a:chOff x="4807292" y="66574"/>
            <a:chExt cx="2514600" cy="2529840"/>
          </a:xfrm>
        </p:grpSpPr>
        <p:sp>
          <p:nvSpPr>
            <p:cNvPr id="3" name="Oval 2">
              <a:extLst>
                <a:ext uri="{FF2B5EF4-FFF2-40B4-BE49-F238E27FC236}">
                  <a16:creationId xmlns:a16="http://schemas.microsoft.com/office/drawing/2014/main" id="{5F82E401-3E57-B156-23E4-CD826B3916ED}"/>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1" name="Picture 10" descr="A person sitting on the floor looking at a person on a tripod&#10;&#10;Description automatically generated">
              <a:extLst>
                <a:ext uri="{FF2B5EF4-FFF2-40B4-BE49-F238E27FC236}">
                  <a16:creationId xmlns:a16="http://schemas.microsoft.com/office/drawing/2014/main" id="{22B007C1-D521-150B-3EE4-7A9FF69217C0}"/>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32" name="TextBox 31">
            <a:extLst>
              <a:ext uri="{FF2B5EF4-FFF2-40B4-BE49-F238E27FC236}">
                <a16:creationId xmlns:a16="http://schemas.microsoft.com/office/drawing/2014/main" id="{3397380F-9F05-C660-B98C-6A9E8A1A9E49}"/>
              </a:ext>
            </a:extLst>
          </p:cNvPr>
          <p:cNvSpPr txBox="1"/>
          <p:nvPr/>
        </p:nvSpPr>
        <p:spPr>
          <a:xfrm>
            <a:off x="5582727" y="333615"/>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F309A62A-2316-0952-3D63-059AC742CBB0}"/>
              </a:ext>
            </a:extLst>
          </p:cNvPr>
          <p:cNvGrpSpPr/>
          <p:nvPr/>
        </p:nvGrpSpPr>
        <p:grpSpPr>
          <a:xfrm>
            <a:off x="7292747" y="4261586"/>
            <a:ext cx="2514600" cy="2529840"/>
            <a:chOff x="7292747" y="4261586"/>
            <a:chExt cx="2514600" cy="2529840"/>
          </a:xfrm>
          <a:solidFill>
            <a:srgbClr val="414561"/>
          </a:solidFill>
        </p:grpSpPr>
        <p:sp>
          <p:nvSpPr>
            <p:cNvPr id="6" name="Oval 5">
              <a:extLst>
                <a:ext uri="{FF2B5EF4-FFF2-40B4-BE49-F238E27FC236}">
                  <a16:creationId xmlns:a16="http://schemas.microsoft.com/office/drawing/2014/main" id="{B3956035-4E2A-0FDD-3D19-B1256AB95AE7}"/>
                </a:ext>
              </a:extLst>
            </p:cNvPr>
            <p:cNvSpPr/>
            <p:nvPr/>
          </p:nvSpPr>
          <p:spPr>
            <a:xfrm>
              <a:off x="7292747" y="4261586"/>
              <a:ext cx="2514600" cy="2529840"/>
            </a:xfrm>
            <a:prstGeom prst="ellipse">
              <a:avLst/>
            </a:prstGeom>
            <a:grp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5" name="Picture 14" descr="A blue and white cellphone with a microphone&#10;&#10;Description automatically generated">
              <a:extLst>
                <a:ext uri="{FF2B5EF4-FFF2-40B4-BE49-F238E27FC236}">
                  <a16:creationId xmlns:a16="http://schemas.microsoft.com/office/drawing/2014/main" id="{DFD57E66-8D4D-6536-ABC0-6F5A75269400}"/>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a:grpFill/>
          </p:spPr>
        </p:pic>
      </p:grpSp>
      <p:sp>
        <p:nvSpPr>
          <p:cNvPr id="33" name="TextBox 32">
            <a:extLst>
              <a:ext uri="{FF2B5EF4-FFF2-40B4-BE49-F238E27FC236}">
                <a16:creationId xmlns:a16="http://schemas.microsoft.com/office/drawing/2014/main" id="{26345729-7767-75C8-D50D-D97EA8A31A50}"/>
              </a:ext>
            </a:extLst>
          </p:cNvPr>
          <p:cNvSpPr txBox="1"/>
          <p:nvPr/>
        </p:nvSpPr>
        <p:spPr>
          <a:xfrm>
            <a:off x="8348213" y="4557798"/>
            <a:ext cx="1133283" cy="415498"/>
          </a:xfrm>
          <a:prstGeom prst="rect">
            <a:avLst/>
          </a:prstGeom>
          <a:noFill/>
        </p:spPr>
        <p:txBody>
          <a:bodyPr wrap="squar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F5C7804C-50DB-F29C-2042-976D5E8924F3}"/>
              </a:ext>
            </a:extLst>
          </p:cNvPr>
          <p:cNvGrpSpPr/>
          <p:nvPr/>
        </p:nvGrpSpPr>
        <p:grpSpPr>
          <a:xfrm>
            <a:off x="2292692" y="4261586"/>
            <a:ext cx="2514600" cy="2529840"/>
            <a:chOff x="2292692" y="4261586"/>
            <a:chExt cx="2514600" cy="2529840"/>
          </a:xfrm>
        </p:grpSpPr>
        <p:sp>
          <p:nvSpPr>
            <p:cNvPr id="5" name="Oval 4">
              <a:extLst>
                <a:ext uri="{FF2B5EF4-FFF2-40B4-BE49-F238E27FC236}">
                  <a16:creationId xmlns:a16="http://schemas.microsoft.com/office/drawing/2014/main" id="{953EB933-40DC-3593-61D0-1D01E4F62491}"/>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7" name="Picture 16" descr="A person holding a small object&#10;&#10;Description automatically generated">
              <a:extLst>
                <a:ext uri="{FF2B5EF4-FFF2-40B4-BE49-F238E27FC236}">
                  <a16:creationId xmlns:a16="http://schemas.microsoft.com/office/drawing/2014/main" id="{2B6486A0-2F99-4DEF-501F-FFE6C9C7E9A2}"/>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4" name="TextBox 33">
            <a:extLst>
              <a:ext uri="{FF2B5EF4-FFF2-40B4-BE49-F238E27FC236}">
                <a16:creationId xmlns:a16="http://schemas.microsoft.com/office/drawing/2014/main" id="{C3996AA7-8CD4-D95D-47F0-93300FF25A55}"/>
              </a:ext>
            </a:extLst>
          </p:cNvPr>
          <p:cNvSpPr txBox="1"/>
          <p:nvPr/>
        </p:nvSpPr>
        <p:spPr>
          <a:xfrm>
            <a:off x="2811515" y="4614530"/>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3" name="Group 22">
            <a:extLst>
              <a:ext uri="{FF2B5EF4-FFF2-40B4-BE49-F238E27FC236}">
                <a16:creationId xmlns:a16="http://schemas.microsoft.com/office/drawing/2014/main" id="{52E01AEC-A28E-5CB7-DF65-65C69667D5D5}"/>
              </a:ext>
            </a:extLst>
          </p:cNvPr>
          <p:cNvGrpSpPr/>
          <p:nvPr/>
        </p:nvGrpSpPr>
        <p:grpSpPr>
          <a:xfrm>
            <a:off x="3773822" y="1602364"/>
            <a:ext cx="4685167" cy="4705312"/>
            <a:chOff x="4074876" y="1277913"/>
            <a:chExt cx="4685167" cy="4705312"/>
          </a:xfrm>
        </p:grpSpPr>
        <p:sp>
          <p:nvSpPr>
            <p:cNvPr id="9" name="Oval 8">
              <a:extLst>
                <a:ext uri="{FF2B5EF4-FFF2-40B4-BE49-F238E27FC236}">
                  <a16:creationId xmlns:a16="http://schemas.microsoft.com/office/drawing/2014/main" id="{ED14507D-1878-01B9-CB7F-D32C8FCE0B51}"/>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TextBox 20">
              <a:extLst>
                <a:ext uri="{FF2B5EF4-FFF2-40B4-BE49-F238E27FC236}">
                  <a16:creationId xmlns:a16="http://schemas.microsoft.com/office/drawing/2014/main" id="{4AE7B64C-1487-0F26-5085-35D6D1AE7DAC}"/>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sz="1100" dirty="0">
                <a:solidFill>
                  <a:schemeClr val="bg1"/>
                </a:solidFill>
                <a:latin typeface="Bodoni MT Black" panose="02070A03080606020203" pitchFamily="18" charset="0"/>
              </a:endParaRPr>
            </a:p>
          </p:txBody>
        </p:sp>
      </p:grpSp>
      <p:pic>
        <p:nvPicPr>
          <p:cNvPr id="8" name="Picture 7" descr="A diagram of a training program&#10;&#10;Description automatically generated">
            <a:extLst>
              <a:ext uri="{FF2B5EF4-FFF2-40B4-BE49-F238E27FC236}">
                <a16:creationId xmlns:a16="http://schemas.microsoft.com/office/drawing/2014/main" id="{3A729A74-DECB-BEBD-06D3-C9ABBC3857E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6452" y="7140374"/>
            <a:ext cx="2287041" cy="5763152"/>
          </a:xfrm>
          <a:prstGeom prst="rect">
            <a:avLst/>
          </a:prstGeom>
        </p:spPr>
      </p:pic>
    </p:spTree>
    <p:extLst>
      <p:ext uri="{BB962C8B-B14F-4D97-AF65-F5344CB8AC3E}">
        <p14:creationId xmlns:p14="http://schemas.microsoft.com/office/powerpoint/2010/main" val="15563462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11D6298-A8AF-EE3A-576B-AB24E8F202BA}"/>
              </a:ext>
            </a:extLst>
          </p:cNvPr>
          <p:cNvGrpSpPr/>
          <p:nvPr/>
        </p:nvGrpSpPr>
        <p:grpSpPr>
          <a:xfrm>
            <a:off x="-1460027" y="1290909"/>
            <a:ext cx="7470572" cy="7394595"/>
            <a:chOff x="4807292" y="66574"/>
            <a:chExt cx="2514600" cy="2529840"/>
          </a:xfrm>
        </p:grpSpPr>
        <p:sp>
          <p:nvSpPr>
            <p:cNvPr id="3" name="Oval 2">
              <a:extLst>
                <a:ext uri="{FF2B5EF4-FFF2-40B4-BE49-F238E27FC236}">
                  <a16:creationId xmlns:a16="http://schemas.microsoft.com/office/drawing/2014/main" id="{5F82E401-3E57-B156-23E4-CD826B3916ED}"/>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1" name="Picture 10" descr="A person sitting on the floor looking at a person on a tripod&#10;&#10;Description automatically generated">
              <a:extLst>
                <a:ext uri="{FF2B5EF4-FFF2-40B4-BE49-F238E27FC236}">
                  <a16:creationId xmlns:a16="http://schemas.microsoft.com/office/drawing/2014/main" id="{22B007C1-D521-150B-3EE4-7A9FF69217C0}"/>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32" name="TextBox 31">
            <a:extLst>
              <a:ext uri="{FF2B5EF4-FFF2-40B4-BE49-F238E27FC236}">
                <a16:creationId xmlns:a16="http://schemas.microsoft.com/office/drawing/2014/main" id="{3397380F-9F05-C660-B98C-6A9E8A1A9E49}"/>
              </a:ext>
            </a:extLst>
          </p:cNvPr>
          <p:cNvSpPr txBox="1"/>
          <p:nvPr/>
        </p:nvSpPr>
        <p:spPr>
          <a:xfrm>
            <a:off x="5220211" y="998521"/>
            <a:ext cx="2460930" cy="584775"/>
          </a:xfrm>
          <a:prstGeom prst="rect">
            <a:avLst/>
          </a:prstGeom>
          <a:noFill/>
        </p:spPr>
        <p:txBody>
          <a:bodyPr wrap="none" rtlCol="1">
            <a:spAutoFit/>
          </a:bodyPr>
          <a:lstStyle/>
          <a:p>
            <a:r>
              <a:rPr lang="en-US" sz="3200" dirty="0" err="1">
                <a:solidFill>
                  <a:srgbClr val="414561"/>
                </a:solidFill>
                <a:latin typeface="Aharoni" panose="02010803020104030203" pitchFamily="2" charset="-79"/>
                <a:ea typeface="Calibri" panose="020F0502020204030204" pitchFamily="34" charset="0"/>
                <a:cs typeface="Aharoni" panose="02010803020104030203" pitchFamily="2" charset="-79"/>
              </a:rPr>
              <a:t>ArSL</a:t>
            </a:r>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 to text</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F309A62A-2316-0952-3D63-059AC742CBB0}"/>
              </a:ext>
            </a:extLst>
          </p:cNvPr>
          <p:cNvGrpSpPr/>
          <p:nvPr/>
        </p:nvGrpSpPr>
        <p:grpSpPr>
          <a:xfrm>
            <a:off x="-1994688" y="8044692"/>
            <a:ext cx="2514600" cy="2529840"/>
            <a:chOff x="7292747" y="4261586"/>
            <a:chExt cx="2514600" cy="2529840"/>
          </a:xfrm>
        </p:grpSpPr>
        <p:sp>
          <p:nvSpPr>
            <p:cNvPr id="6" name="Oval 5">
              <a:extLst>
                <a:ext uri="{FF2B5EF4-FFF2-40B4-BE49-F238E27FC236}">
                  <a16:creationId xmlns:a16="http://schemas.microsoft.com/office/drawing/2014/main" id="{B3956035-4E2A-0FDD-3D19-B1256AB95AE7}"/>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5" name="Picture 14" descr="A blue and white cellphone with a microphone&#10;&#10;Description automatically generated">
              <a:extLst>
                <a:ext uri="{FF2B5EF4-FFF2-40B4-BE49-F238E27FC236}">
                  <a16:creationId xmlns:a16="http://schemas.microsoft.com/office/drawing/2014/main" id="{DFD57E66-8D4D-6536-ABC0-6F5A75269400}"/>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33" name="TextBox 32">
            <a:extLst>
              <a:ext uri="{FF2B5EF4-FFF2-40B4-BE49-F238E27FC236}">
                <a16:creationId xmlns:a16="http://schemas.microsoft.com/office/drawing/2014/main" id="{26345729-7767-75C8-D50D-D97EA8A31A50}"/>
              </a:ext>
            </a:extLst>
          </p:cNvPr>
          <p:cNvSpPr txBox="1"/>
          <p:nvPr/>
        </p:nvSpPr>
        <p:spPr>
          <a:xfrm>
            <a:off x="311271" y="7913887"/>
            <a:ext cx="1377300"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F5C7804C-50DB-F29C-2042-976D5E8924F3}"/>
              </a:ext>
            </a:extLst>
          </p:cNvPr>
          <p:cNvGrpSpPr/>
          <p:nvPr/>
        </p:nvGrpSpPr>
        <p:grpSpPr>
          <a:xfrm>
            <a:off x="-6994743" y="8044692"/>
            <a:ext cx="2514600" cy="2529840"/>
            <a:chOff x="2292692" y="4261586"/>
            <a:chExt cx="2514600" cy="2529840"/>
          </a:xfrm>
        </p:grpSpPr>
        <p:sp>
          <p:nvSpPr>
            <p:cNvPr id="5" name="Oval 4">
              <a:extLst>
                <a:ext uri="{FF2B5EF4-FFF2-40B4-BE49-F238E27FC236}">
                  <a16:creationId xmlns:a16="http://schemas.microsoft.com/office/drawing/2014/main" id="{953EB933-40DC-3593-61D0-1D01E4F62491}"/>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7" name="Picture 16" descr="A person holding a small object&#10;&#10;Description automatically generated">
              <a:extLst>
                <a:ext uri="{FF2B5EF4-FFF2-40B4-BE49-F238E27FC236}">
                  <a16:creationId xmlns:a16="http://schemas.microsoft.com/office/drawing/2014/main" id="{2B6486A0-2F99-4DEF-501F-FFE6C9C7E9A2}"/>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4" name="TextBox 33">
            <a:extLst>
              <a:ext uri="{FF2B5EF4-FFF2-40B4-BE49-F238E27FC236}">
                <a16:creationId xmlns:a16="http://schemas.microsoft.com/office/drawing/2014/main" id="{C3996AA7-8CD4-D95D-47F0-93300FF25A55}"/>
              </a:ext>
            </a:extLst>
          </p:cNvPr>
          <p:cNvSpPr txBox="1"/>
          <p:nvPr/>
        </p:nvSpPr>
        <p:spPr>
          <a:xfrm>
            <a:off x="-8169882" y="7913887"/>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3" name="Group 22">
            <a:extLst>
              <a:ext uri="{FF2B5EF4-FFF2-40B4-BE49-F238E27FC236}">
                <a16:creationId xmlns:a16="http://schemas.microsoft.com/office/drawing/2014/main" id="{52E01AEC-A28E-5CB7-DF65-65C69667D5D5}"/>
              </a:ext>
            </a:extLst>
          </p:cNvPr>
          <p:cNvGrpSpPr/>
          <p:nvPr/>
        </p:nvGrpSpPr>
        <p:grpSpPr>
          <a:xfrm>
            <a:off x="-5513613" y="5385470"/>
            <a:ext cx="4685167" cy="4705312"/>
            <a:chOff x="4074876" y="1277913"/>
            <a:chExt cx="4685167" cy="4705312"/>
          </a:xfrm>
        </p:grpSpPr>
        <p:sp>
          <p:nvSpPr>
            <p:cNvPr id="9" name="Oval 8">
              <a:extLst>
                <a:ext uri="{FF2B5EF4-FFF2-40B4-BE49-F238E27FC236}">
                  <a16:creationId xmlns:a16="http://schemas.microsoft.com/office/drawing/2014/main" id="{ED14507D-1878-01B9-CB7F-D32C8FCE0B51}"/>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1" name="TextBox 20">
              <a:extLst>
                <a:ext uri="{FF2B5EF4-FFF2-40B4-BE49-F238E27FC236}">
                  <a16:creationId xmlns:a16="http://schemas.microsoft.com/office/drawing/2014/main" id="{4AE7B64C-1487-0F26-5085-35D6D1AE7DAC}"/>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sz="1100" dirty="0">
                <a:solidFill>
                  <a:schemeClr val="bg1"/>
                </a:solidFill>
                <a:latin typeface="Bodoni MT Black" panose="02070A03080606020203" pitchFamily="18" charset="0"/>
              </a:endParaRPr>
            </a:p>
          </p:txBody>
        </p:sp>
      </p:grpSp>
      <p:pic>
        <p:nvPicPr>
          <p:cNvPr id="4" name="Picture 3" descr="A logo on a black background&#10;&#10;Description automatically generated">
            <a:extLst>
              <a:ext uri="{FF2B5EF4-FFF2-40B4-BE49-F238E27FC236}">
                <a16:creationId xmlns:a16="http://schemas.microsoft.com/office/drawing/2014/main" id="{5727CE20-B8FC-3F9E-23F4-EB056B8635A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1355" y="7054061"/>
            <a:ext cx="6501587" cy="3250794"/>
          </a:xfrm>
          <a:prstGeom prst="rect">
            <a:avLst/>
          </a:prstGeom>
        </p:spPr>
      </p:pic>
      <p:pic>
        <p:nvPicPr>
          <p:cNvPr id="2" name="Picture 1" descr="A diagram of a training program&#10;&#10;Description automatically generated">
            <a:extLst>
              <a:ext uri="{FF2B5EF4-FFF2-40B4-BE49-F238E27FC236}">
                <a16:creationId xmlns:a16="http://schemas.microsoft.com/office/drawing/2014/main" id="{41A8939E-FB98-A414-0A7F-8A242754D86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87750" y="1094848"/>
            <a:ext cx="2287041" cy="5763152"/>
          </a:xfrm>
          <a:prstGeom prst="rect">
            <a:avLst/>
          </a:prstGeom>
        </p:spPr>
      </p:pic>
    </p:spTree>
    <p:extLst>
      <p:ext uri="{BB962C8B-B14F-4D97-AF65-F5344CB8AC3E}">
        <p14:creationId xmlns:p14="http://schemas.microsoft.com/office/powerpoint/2010/main" val="435634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3" name="Picture 12" descr="A blue speech bubble with hands and fingers&#10;&#10;Description automatically generated">
            <a:extLst>
              <a:ext uri="{FF2B5EF4-FFF2-40B4-BE49-F238E27FC236}">
                <a16:creationId xmlns:a16="http://schemas.microsoft.com/office/drawing/2014/main" id="{0DEA62A3-66C0-4A89-8DF6-53C426C88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72112" y="1635038"/>
            <a:ext cx="3647775" cy="3647775"/>
          </a:xfrm>
          <a:prstGeom prst="rect">
            <a:avLst/>
          </a:prstGeom>
        </p:spPr>
      </p:pic>
      <p:pic>
        <p:nvPicPr>
          <p:cNvPr id="14" name="Picture 13" descr="A red rectangular sign with white text&#10;&#10;Description automatically generated">
            <a:extLst>
              <a:ext uri="{FF2B5EF4-FFF2-40B4-BE49-F238E27FC236}">
                <a16:creationId xmlns:a16="http://schemas.microsoft.com/office/drawing/2014/main" id="{A3B14C1F-93A6-240E-1594-405C5E31F353}"/>
              </a:ext>
            </a:extLst>
          </p:cNvPr>
          <p:cNvPicPr>
            <a:picLocks noChangeAspect="1"/>
          </p:cNvPicPr>
          <p:nvPr/>
        </p:nvPicPr>
        <p:blipFill rotWithShape="1">
          <a:blip r:embed="rId3">
            <a:extLst>
              <a:ext uri="{28A0092B-C50C-407E-A947-70E740481C1C}">
                <a14:useLocalDpi xmlns:a14="http://schemas.microsoft.com/office/drawing/2010/main" val="0"/>
              </a:ext>
            </a:extLst>
          </a:blip>
          <a:srcRect l="6954" t="43065" r="45663" b="40739"/>
          <a:stretch/>
        </p:blipFill>
        <p:spPr>
          <a:xfrm>
            <a:off x="4535123" y="3213770"/>
            <a:ext cx="1792696" cy="612766"/>
          </a:xfrm>
          <a:prstGeom prst="rect">
            <a:avLst/>
          </a:prstGeom>
        </p:spPr>
      </p:pic>
      <p:pic>
        <p:nvPicPr>
          <p:cNvPr id="2" name="Picture 1" descr="A red rectangular sign with white text&#10;&#10;Description automatically generated">
            <a:extLst>
              <a:ext uri="{FF2B5EF4-FFF2-40B4-BE49-F238E27FC236}">
                <a16:creationId xmlns:a16="http://schemas.microsoft.com/office/drawing/2014/main" id="{28F4A832-AA6F-CB7A-E269-D02941F1A792}"/>
              </a:ext>
            </a:extLst>
          </p:cNvPr>
          <p:cNvPicPr>
            <a:picLocks noChangeAspect="1"/>
          </p:cNvPicPr>
          <p:nvPr/>
        </p:nvPicPr>
        <p:blipFill rotWithShape="1">
          <a:blip r:embed="rId3">
            <a:extLst>
              <a:ext uri="{28A0092B-C50C-407E-A947-70E740481C1C}">
                <a14:useLocalDpi xmlns:a14="http://schemas.microsoft.com/office/drawing/2010/main" val="0"/>
              </a:ext>
            </a:extLst>
          </a:blip>
          <a:srcRect l="54338" t="43065" r="9170" b="40739"/>
          <a:stretch/>
        </p:blipFill>
        <p:spPr>
          <a:xfrm>
            <a:off x="6327819" y="3213770"/>
            <a:ext cx="1380631" cy="612766"/>
          </a:xfrm>
          <a:prstGeom prst="rect">
            <a:avLst/>
          </a:prstGeom>
        </p:spPr>
      </p:pic>
      <p:pic>
        <p:nvPicPr>
          <p:cNvPr id="3" name="Picture 2" descr="A black background with white dots and lights&#10;&#10;Description automatically generated">
            <a:extLst>
              <a:ext uri="{FF2B5EF4-FFF2-40B4-BE49-F238E27FC236}">
                <a16:creationId xmlns:a16="http://schemas.microsoft.com/office/drawing/2014/main" id="{78FE5E55-868F-0003-FBAF-176A4CF0602E}"/>
              </a:ext>
            </a:extLst>
          </p:cNvPr>
          <p:cNvPicPr>
            <a:picLocks noChangeAspect="1"/>
          </p:cNvPicPr>
          <p:nvPr/>
        </p:nvPicPr>
        <p:blipFill rotWithShape="1">
          <a:blip r:embed="rId4">
            <a:extLst>
              <a:ext uri="{28A0092B-C50C-407E-A947-70E740481C1C}">
                <a14:useLocalDpi xmlns:a14="http://schemas.microsoft.com/office/drawing/2010/main" val="0"/>
              </a:ext>
            </a:extLst>
          </a:blip>
          <a:srcRect r="41123"/>
          <a:stretch/>
        </p:blipFill>
        <p:spPr>
          <a:xfrm rot="2417225">
            <a:off x="2211943" y="-6843379"/>
            <a:ext cx="7342442" cy="6858000"/>
          </a:xfrm>
          <a:prstGeom prst="rect">
            <a:avLst/>
          </a:prstGeom>
        </p:spPr>
      </p:pic>
    </p:spTree>
    <p:extLst>
      <p:ext uri="{BB962C8B-B14F-4D97-AF65-F5344CB8AC3E}">
        <p14:creationId xmlns:p14="http://schemas.microsoft.com/office/powerpoint/2010/main" val="36482109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4E5EC"/>
        </a:solidFill>
        <a:effectLst/>
      </p:bgPr>
    </p:bg>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11D6298-A8AF-EE3A-576B-AB24E8F202BA}"/>
              </a:ext>
            </a:extLst>
          </p:cNvPr>
          <p:cNvGrpSpPr/>
          <p:nvPr/>
        </p:nvGrpSpPr>
        <p:grpSpPr>
          <a:xfrm>
            <a:off x="-1460027" y="1290909"/>
            <a:ext cx="7470572" cy="7394595"/>
            <a:chOff x="4807292" y="66574"/>
            <a:chExt cx="2514600" cy="2529840"/>
          </a:xfrm>
        </p:grpSpPr>
        <p:sp>
          <p:nvSpPr>
            <p:cNvPr id="3" name="Oval 2">
              <a:extLst>
                <a:ext uri="{FF2B5EF4-FFF2-40B4-BE49-F238E27FC236}">
                  <a16:creationId xmlns:a16="http://schemas.microsoft.com/office/drawing/2014/main" id="{5F82E401-3E57-B156-23E4-CD826B3916ED}"/>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1" name="Picture 10" descr="A person sitting on the floor looking at a person on a tripod&#10;&#10;Description automatically generated">
              <a:extLst>
                <a:ext uri="{FF2B5EF4-FFF2-40B4-BE49-F238E27FC236}">
                  <a16:creationId xmlns:a16="http://schemas.microsoft.com/office/drawing/2014/main" id="{22B007C1-D521-150B-3EE4-7A9FF69217C0}"/>
                </a:ext>
              </a:extLst>
            </p:cNvPr>
            <p:cNvPicPr>
              <a:picLocks noChangeAspect="1"/>
            </p:cNvPicPr>
            <p:nvPr/>
          </p:nvPicPr>
          <p:blipFill rotWithShape="1">
            <a:blip r:embed="rId3">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32" name="TextBox 31">
            <a:extLst>
              <a:ext uri="{FF2B5EF4-FFF2-40B4-BE49-F238E27FC236}">
                <a16:creationId xmlns:a16="http://schemas.microsoft.com/office/drawing/2014/main" id="{3397380F-9F05-C660-B98C-6A9E8A1A9E49}"/>
              </a:ext>
            </a:extLst>
          </p:cNvPr>
          <p:cNvSpPr txBox="1"/>
          <p:nvPr/>
        </p:nvSpPr>
        <p:spPr>
          <a:xfrm>
            <a:off x="5220211" y="998521"/>
            <a:ext cx="2460930" cy="584775"/>
          </a:xfrm>
          <a:prstGeom prst="rect">
            <a:avLst/>
          </a:prstGeom>
          <a:noFill/>
        </p:spPr>
        <p:txBody>
          <a:bodyPr wrap="none" rtlCol="1">
            <a:spAutoFit/>
          </a:bodyPr>
          <a:lstStyle/>
          <a:p>
            <a:r>
              <a:rPr lang="en-US" sz="3200" dirty="0" err="1">
                <a:solidFill>
                  <a:srgbClr val="414561"/>
                </a:solidFill>
                <a:latin typeface="Aharoni" panose="02010803020104030203" pitchFamily="2" charset="-79"/>
                <a:ea typeface="Calibri" panose="020F0502020204030204" pitchFamily="34" charset="0"/>
                <a:cs typeface="Aharoni" panose="02010803020104030203" pitchFamily="2" charset="-79"/>
              </a:rPr>
              <a:t>ArSL</a:t>
            </a:r>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 to text</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F309A62A-2316-0952-3D63-059AC742CBB0}"/>
              </a:ext>
            </a:extLst>
          </p:cNvPr>
          <p:cNvGrpSpPr/>
          <p:nvPr/>
        </p:nvGrpSpPr>
        <p:grpSpPr>
          <a:xfrm>
            <a:off x="-1994688" y="8044692"/>
            <a:ext cx="2514600" cy="2529840"/>
            <a:chOff x="7292747" y="4261586"/>
            <a:chExt cx="2514600" cy="2529840"/>
          </a:xfrm>
        </p:grpSpPr>
        <p:sp>
          <p:nvSpPr>
            <p:cNvPr id="6" name="Oval 5">
              <a:extLst>
                <a:ext uri="{FF2B5EF4-FFF2-40B4-BE49-F238E27FC236}">
                  <a16:creationId xmlns:a16="http://schemas.microsoft.com/office/drawing/2014/main" id="{B3956035-4E2A-0FDD-3D19-B1256AB95AE7}"/>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5" name="Picture 14" descr="A blue and white cellphone with a microphone&#10;&#10;Description automatically generated">
              <a:extLst>
                <a:ext uri="{FF2B5EF4-FFF2-40B4-BE49-F238E27FC236}">
                  <a16:creationId xmlns:a16="http://schemas.microsoft.com/office/drawing/2014/main" id="{DFD57E66-8D4D-6536-ABC0-6F5A75269400}"/>
                </a:ext>
              </a:extLst>
            </p:cNvPr>
            <p:cNvPicPr>
              <a:picLocks noChangeAspect="1"/>
            </p:cNvPicPr>
            <p:nvPr/>
          </p:nvPicPr>
          <p:blipFill rotWithShape="1">
            <a:blip r:embed="rId4">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33" name="TextBox 32">
            <a:extLst>
              <a:ext uri="{FF2B5EF4-FFF2-40B4-BE49-F238E27FC236}">
                <a16:creationId xmlns:a16="http://schemas.microsoft.com/office/drawing/2014/main" id="{26345729-7767-75C8-D50D-D97EA8A31A50}"/>
              </a:ext>
            </a:extLst>
          </p:cNvPr>
          <p:cNvSpPr txBox="1"/>
          <p:nvPr/>
        </p:nvSpPr>
        <p:spPr>
          <a:xfrm>
            <a:off x="311271" y="7913887"/>
            <a:ext cx="1377300"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F5C7804C-50DB-F29C-2042-976D5E8924F3}"/>
              </a:ext>
            </a:extLst>
          </p:cNvPr>
          <p:cNvGrpSpPr/>
          <p:nvPr/>
        </p:nvGrpSpPr>
        <p:grpSpPr>
          <a:xfrm>
            <a:off x="-6994743" y="8044692"/>
            <a:ext cx="2514600" cy="2529840"/>
            <a:chOff x="2292692" y="4261586"/>
            <a:chExt cx="2514600" cy="2529840"/>
          </a:xfrm>
        </p:grpSpPr>
        <p:sp>
          <p:nvSpPr>
            <p:cNvPr id="5" name="Oval 4">
              <a:extLst>
                <a:ext uri="{FF2B5EF4-FFF2-40B4-BE49-F238E27FC236}">
                  <a16:creationId xmlns:a16="http://schemas.microsoft.com/office/drawing/2014/main" id="{953EB933-40DC-3593-61D0-1D01E4F62491}"/>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7" name="Picture 16" descr="A person holding a small object&#10;&#10;Description automatically generated">
              <a:extLst>
                <a:ext uri="{FF2B5EF4-FFF2-40B4-BE49-F238E27FC236}">
                  <a16:creationId xmlns:a16="http://schemas.microsoft.com/office/drawing/2014/main" id="{2B6486A0-2F99-4DEF-501F-FFE6C9C7E9A2}"/>
                </a:ext>
              </a:extLst>
            </p:cNvPr>
            <p:cNvPicPr>
              <a:picLocks noChangeAspect="1"/>
            </p:cNvPicPr>
            <p:nvPr/>
          </p:nvPicPr>
          <p:blipFill rotWithShape="1">
            <a:blip r:embed="rId5">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4" name="TextBox 33">
            <a:extLst>
              <a:ext uri="{FF2B5EF4-FFF2-40B4-BE49-F238E27FC236}">
                <a16:creationId xmlns:a16="http://schemas.microsoft.com/office/drawing/2014/main" id="{C3996AA7-8CD4-D95D-47F0-93300FF25A55}"/>
              </a:ext>
            </a:extLst>
          </p:cNvPr>
          <p:cNvSpPr txBox="1"/>
          <p:nvPr/>
        </p:nvSpPr>
        <p:spPr>
          <a:xfrm>
            <a:off x="-8169882" y="7913887"/>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pic>
        <p:nvPicPr>
          <p:cNvPr id="8" name="Picture 7" descr="A logo on a black background&#10;&#10;Description automatically generated">
            <a:extLst>
              <a:ext uri="{FF2B5EF4-FFF2-40B4-BE49-F238E27FC236}">
                <a16:creationId xmlns:a16="http://schemas.microsoft.com/office/drawing/2014/main" id="{283CF12F-9206-D10A-E18E-D41C8264EA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96000" y="2457519"/>
            <a:ext cx="5115605" cy="2557803"/>
          </a:xfrm>
          <a:prstGeom prst="rect">
            <a:avLst/>
          </a:prstGeom>
        </p:spPr>
      </p:pic>
      <p:pic>
        <p:nvPicPr>
          <p:cNvPr id="7" name="Picture 6" descr="A logo with a gradient background&#10;&#10;Description automatically generated with medium confidence">
            <a:extLst>
              <a:ext uri="{FF2B5EF4-FFF2-40B4-BE49-F238E27FC236}">
                <a16:creationId xmlns:a16="http://schemas.microsoft.com/office/drawing/2014/main" id="{4E5DE064-B8D1-1BBA-7292-8850630371FD}"/>
              </a:ext>
            </a:extLst>
          </p:cNvPr>
          <p:cNvPicPr>
            <a:picLocks noChangeAspect="1"/>
          </p:cNvPicPr>
          <p:nvPr/>
        </p:nvPicPr>
        <p:blipFill rotWithShape="1">
          <a:blip r:embed="rId7">
            <a:extLst>
              <a:ext uri="{28A0092B-C50C-407E-A947-70E740481C1C}">
                <a14:useLocalDpi xmlns:a14="http://schemas.microsoft.com/office/drawing/2010/main" val="0"/>
              </a:ext>
            </a:extLst>
          </a:blip>
          <a:srcRect l="24415" t="28497" r="23564" b="23084"/>
          <a:stretch/>
        </p:blipFill>
        <p:spPr>
          <a:xfrm>
            <a:off x="11623605" y="7913887"/>
            <a:ext cx="2816662" cy="838914"/>
          </a:xfrm>
          <a:prstGeom prst="rect">
            <a:avLst/>
          </a:prstGeom>
        </p:spPr>
      </p:pic>
      <p:cxnSp>
        <p:nvCxnSpPr>
          <p:cNvPr id="13" name="Connector: Curved 12">
            <a:extLst>
              <a:ext uri="{FF2B5EF4-FFF2-40B4-BE49-F238E27FC236}">
                <a16:creationId xmlns:a16="http://schemas.microsoft.com/office/drawing/2014/main" id="{085AEFF4-B7C9-D005-B818-7653024796ED}"/>
              </a:ext>
            </a:extLst>
          </p:cNvPr>
          <p:cNvCxnSpPr/>
          <p:nvPr/>
        </p:nvCxnSpPr>
        <p:spPr>
          <a:xfrm rot="16200000" flipH="1">
            <a:off x="10070903" y="6880192"/>
            <a:ext cx="975482" cy="1795790"/>
          </a:xfrm>
          <a:prstGeom prst="curvedConnector3">
            <a:avLst/>
          </a:prstGeom>
          <a:ln w="57150">
            <a:solidFill>
              <a:srgbClr val="414561"/>
            </a:solidFill>
            <a:tailEnd type="triangle"/>
          </a:ln>
        </p:spPr>
        <p:style>
          <a:lnRef idx="2">
            <a:schemeClr val="accent1"/>
          </a:lnRef>
          <a:fillRef idx="0">
            <a:schemeClr val="accent1"/>
          </a:fillRef>
          <a:effectRef idx="1">
            <a:schemeClr val="accent1"/>
          </a:effectRef>
          <a:fontRef idx="minor">
            <a:schemeClr val="tx1"/>
          </a:fontRef>
        </p:style>
      </p:cxnSp>
      <p:pic>
        <p:nvPicPr>
          <p:cNvPr id="2" name="Picture 1" descr="A diagram of a training program&#10;&#10;Description automatically generated">
            <a:extLst>
              <a:ext uri="{FF2B5EF4-FFF2-40B4-BE49-F238E27FC236}">
                <a16:creationId xmlns:a16="http://schemas.microsoft.com/office/drawing/2014/main" id="{E853BEA1-3894-F7D4-461C-3721FDFC0FE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5078" y="1094848"/>
            <a:ext cx="2287041" cy="5763152"/>
          </a:xfrm>
          <a:prstGeom prst="rect">
            <a:avLst/>
          </a:prstGeom>
        </p:spPr>
      </p:pic>
      <p:grpSp>
        <p:nvGrpSpPr>
          <p:cNvPr id="4" name="Group 3">
            <a:extLst>
              <a:ext uri="{FF2B5EF4-FFF2-40B4-BE49-F238E27FC236}">
                <a16:creationId xmlns:a16="http://schemas.microsoft.com/office/drawing/2014/main" id="{04891A5B-1062-3056-A55E-233E34A1FF85}"/>
              </a:ext>
            </a:extLst>
          </p:cNvPr>
          <p:cNvGrpSpPr/>
          <p:nvPr/>
        </p:nvGrpSpPr>
        <p:grpSpPr>
          <a:xfrm>
            <a:off x="-5473207" y="5446614"/>
            <a:ext cx="4685167" cy="4705312"/>
            <a:chOff x="4074876" y="1277913"/>
            <a:chExt cx="4685167" cy="4705312"/>
          </a:xfrm>
        </p:grpSpPr>
        <p:sp>
          <p:nvSpPr>
            <p:cNvPr id="10" name="Oval 9">
              <a:extLst>
                <a:ext uri="{FF2B5EF4-FFF2-40B4-BE49-F238E27FC236}">
                  <a16:creationId xmlns:a16="http://schemas.microsoft.com/office/drawing/2014/main" id="{D213DDEF-9B6F-2257-FE9C-D31FA1BD36CE}"/>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2" name="TextBox 11">
              <a:extLst>
                <a:ext uri="{FF2B5EF4-FFF2-40B4-BE49-F238E27FC236}">
                  <a16:creationId xmlns:a16="http://schemas.microsoft.com/office/drawing/2014/main" id="{0B281090-A9FB-207B-55DE-65464DA9AFE9}"/>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sz="1100" dirty="0">
                <a:solidFill>
                  <a:schemeClr val="bg1"/>
                </a:solidFill>
                <a:latin typeface="Bodoni MT Black" panose="02070A03080606020203" pitchFamily="18" charset="0"/>
              </a:endParaRPr>
            </a:p>
          </p:txBody>
        </p:sp>
      </p:grpSp>
    </p:spTree>
    <p:extLst>
      <p:ext uri="{BB962C8B-B14F-4D97-AF65-F5344CB8AC3E}">
        <p14:creationId xmlns:p14="http://schemas.microsoft.com/office/powerpoint/2010/main" val="167999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11D6298-A8AF-EE3A-576B-AB24E8F202BA}"/>
              </a:ext>
            </a:extLst>
          </p:cNvPr>
          <p:cNvGrpSpPr/>
          <p:nvPr/>
        </p:nvGrpSpPr>
        <p:grpSpPr>
          <a:xfrm>
            <a:off x="-1460027" y="1290909"/>
            <a:ext cx="7470572" cy="7394595"/>
            <a:chOff x="4807292" y="66574"/>
            <a:chExt cx="2514600" cy="2529840"/>
          </a:xfrm>
        </p:grpSpPr>
        <p:sp>
          <p:nvSpPr>
            <p:cNvPr id="3" name="Oval 2">
              <a:extLst>
                <a:ext uri="{FF2B5EF4-FFF2-40B4-BE49-F238E27FC236}">
                  <a16:creationId xmlns:a16="http://schemas.microsoft.com/office/drawing/2014/main" id="{5F82E401-3E57-B156-23E4-CD826B3916ED}"/>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1" name="Picture 10" descr="A person sitting on the floor looking at a person on a tripod&#10;&#10;Description automatically generated">
              <a:extLst>
                <a:ext uri="{FF2B5EF4-FFF2-40B4-BE49-F238E27FC236}">
                  <a16:creationId xmlns:a16="http://schemas.microsoft.com/office/drawing/2014/main" id="{22B007C1-D521-150B-3EE4-7A9FF69217C0}"/>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32" name="TextBox 31">
            <a:extLst>
              <a:ext uri="{FF2B5EF4-FFF2-40B4-BE49-F238E27FC236}">
                <a16:creationId xmlns:a16="http://schemas.microsoft.com/office/drawing/2014/main" id="{3397380F-9F05-C660-B98C-6A9E8A1A9E49}"/>
              </a:ext>
            </a:extLst>
          </p:cNvPr>
          <p:cNvSpPr txBox="1"/>
          <p:nvPr/>
        </p:nvSpPr>
        <p:spPr>
          <a:xfrm>
            <a:off x="5220211" y="998521"/>
            <a:ext cx="2460930" cy="584775"/>
          </a:xfrm>
          <a:prstGeom prst="rect">
            <a:avLst/>
          </a:prstGeom>
          <a:noFill/>
        </p:spPr>
        <p:txBody>
          <a:bodyPr wrap="none" rtlCol="1">
            <a:spAutoFit/>
          </a:bodyPr>
          <a:lstStyle/>
          <a:p>
            <a:r>
              <a:rPr lang="en-US" sz="3200" dirty="0" err="1">
                <a:solidFill>
                  <a:srgbClr val="414561"/>
                </a:solidFill>
                <a:latin typeface="Aharoni" panose="02010803020104030203" pitchFamily="2" charset="-79"/>
                <a:ea typeface="Calibri" panose="020F0502020204030204" pitchFamily="34" charset="0"/>
                <a:cs typeface="Aharoni" panose="02010803020104030203" pitchFamily="2" charset="-79"/>
              </a:rPr>
              <a:t>ArSL</a:t>
            </a:r>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 to text</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F309A62A-2316-0952-3D63-059AC742CBB0}"/>
              </a:ext>
            </a:extLst>
          </p:cNvPr>
          <p:cNvGrpSpPr/>
          <p:nvPr/>
        </p:nvGrpSpPr>
        <p:grpSpPr>
          <a:xfrm>
            <a:off x="-1994688" y="8044692"/>
            <a:ext cx="2514600" cy="2529840"/>
            <a:chOff x="7292747" y="4261586"/>
            <a:chExt cx="2514600" cy="2529840"/>
          </a:xfrm>
        </p:grpSpPr>
        <p:sp>
          <p:nvSpPr>
            <p:cNvPr id="6" name="Oval 5">
              <a:extLst>
                <a:ext uri="{FF2B5EF4-FFF2-40B4-BE49-F238E27FC236}">
                  <a16:creationId xmlns:a16="http://schemas.microsoft.com/office/drawing/2014/main" id="{B3956035-4E2A-0FDD-3D19-B1256AB95AE7}"/>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5" name="Picture 14" descr="A blue and white cellphone with a microphone&#10;&#10;Description automatically generated">
              <a:extLst>
                <a:ext uri="{FF2B5EF4-FFF2-40B4-BE49-F238E27FC236}">
                  <a16:creationId xmlns:a16="http://schemas.microsoft.com/office/drawing/2014/main" id="{DFD57E66-8D4D-6536-ABC0-6F5A75269400}"/>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33" name="TextBox 32">
            <a:extLst>
              <a:ext uri="{FF2B5EF4-FFF2-40B4-BE49-F238E27FC236}">
                <a16:creationId xmlns:a16="http://schemas.microsoft.com/office/drawing/2014/main" id="{26345729-7767-75C8-D50D-D97EA8A31A50}"/>
              </a:ext>
            </a:extLst>
          </p:cNvPr>
          <p:cNvSpPr txBox="1"/>
          <p:nvPr/>
        </p:nvSpPr>
        <p:spPr>
          <a:xfrm>
            <a:off x="311271" y="7913887"/>
            <a:ext cx="1377300"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F5C7804C-50DB-F29C-2042-976D5E8924F3}"/>
              </a:ext>
            </a:extLst>
          </p:cNvPr>
          <p:cNvGrpSpPr/>
          <p:nvPr/>
        </p:nvGrpSpPr>
        <p:grpSpPr>
          <a:xfrm>
            <a:off x="-6994743" y="8044692"/>
            <a:ext cx="2514600" cy="2529840"/>
            <a:chOff x="2292692" y="4261586"/>
            <a:chExt cx="2514600" cy="2529840"/>
          </a:xfrm>
        </p:grpSpPr>
        <p:sp>
          <p:nvSpPr>
            <p:cNvPr id="5" name="Oval 4">
              <a:extLst>
                <a:ext uri="{FF2B5EF4-FFF2-40B4-BE49-F238E27FC236}">
                  <a16:creationId xmlns:a16="http://schemas.microsoft.com/office/drawing/2014/main" id="{953EB933-40DC-3593-61D0-1D01E4F62491}"/>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7" name="Picture 16" descr="A person holding a small object&#10;&#10;Description automatically generated">
              <a:extLst>
                <a:ext uri="{FF2B5EF4-FFF2-40B4-BE49-F238E27FC236}">
                  <a16:creationId xmlns:a16="http://schemas.microsoft.com/office/drawing/2014/main" id="{2B6486A0-2F99-4DEF-501F-FFE6C9C7E9A2}"/>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4" name="TextBox 33">
            <a:extLst>
              <a:ext uri="{FF2B5EF4-FFF2-40B4-BE49-F238E27FC236}">
                <a16:creationId xmlns:a16="http://schemas.microsoft.com/office/drawing/2014/main" id="{C3996AA7-8CD4-D95D-47F0-93300FF25A55}"/>
              </a:ext>
            </a:extLst>
          </p:cNvPr>
          <p:cNvSpPr txBox="1"/>
          <p:nvPr/>
        </p:nvSpPr>
        <p:spPr>
          <a:xfrm>
            <a:off x="-8169882" y="7913887"/>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pic>
        <p:nvPicPr>
          <p:cNvPr id="8" name="Picture 7" descr="A logo on a black background&#10;&#10;Description automatically generated">
            <a:extLst>
              <a:ext uri="{FF2B5EF4-FFF2-40B4-BE49-F238E27FC236}">
                <a16:creationId xmlns:a16="http://schemas.microsoft.com/office/drawing/2014/main" id="{283CF12F-9206-D10A-E18E-D41C8264E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12564" y="2014088"/>
            <a:ext cx="3661275" cy="1830638"/>
          </a:xfrm>
          <a:prstGeom prst="rect">
            <a:avLst/>
          </a:prstGeom>
        </p:spPr>
      </p:pic>
      <p:pic>
        <p:nvPicPr>
          <p:cNvPr id="13" name="Picture 12" descr="A logo with a gradient background&#10;&#10;Description automatically generated with medium confidence">
            <a:extLst>
              <a:ext uri="{FF2B5EF4-FFF2-40B4-BE49-F238E27FC236}">
                <a16:creationId xmlns:a16="http://schemas.microsoft.com/office/drawing/2014/main" id="{21AF6AFD-02A8-F9A6-7D15-56952325E5E8}"/>
              </a:ext>
            </a:extLst>
          </p:cNvPr>
          <p:cNvPicPr>
            <a:picLocks noChangeAspect="1"/>
          </p:cNvPicPr>
          <p:nvPr/>
        </p:nvPicPr>
        <p:blipFill rotWithShape="1">
          <a:blip r:embed="rId6">
            <a:extLst>
              <a:ext uri="{28A0092B-C50C-407E-A947-70E740481C1C}">
                <a14:useLocalDpi xmlns:a14="http://schemas.microsoft.com/office/drawing/2010/main" val="0"/>
              </a:ext>
            </a:extLst>
          </a:blip>
          <a:srcRect l="24415" t="28497" r="23564" b="23084"/>
          <a:stretch/>
        </p:blipFill>
        <p:spPr>
          <a:xfrm>
            <a:off x="9030661" y="4820208"/>
            <a:ext cx="2816662" cy="838914"/>
          </a:xfrm>
          <a:prstGeom prst="rect">
            <a:avLst/>
          </a:prstGeom>
        </p:spPr>
      </p:pic>
      <p:cxnSp>
        <p:nvCxnSpPr>
          <p:cNvPr id="27" name="Connector: Curved 26">
            <a:extLst>
              <a:ext uri="{FF2B5EF4-FFF2-40B4-BE49-F238E27FC236}">
                <a16:creationId xmlns:a16="http://schemas.microsoft.com/office/drawing/2014/main" id="{BD7A008F-8485-C029-D54C-B478B9F7DACC}"/>
              </a:ext>
            </a:extLst>
          </p:cNvPr>
          <p:cNvCxnSpPr/>
          <p:nvPr/>
        </p:nvCxnSpPr>
        <p:spPr>
          <a:xfrm rot="16200000" flipH="1">
            <a:off x="9137743" y="3204578"/>
            <a:ext cx="975482" cy="1795790"/>
          </a:xfrm>
          <a:prstGeom prst="curvedConnector3">
            <a:avLst/>
          </a:prstGeom>
          <a:ln w="57150">
            <a:solidFill>
              <a:srgbClr val="414561"/>
            </a:solidFill>
            <a:tailEnd type="triangle"/>
          </a:ln>
        </p:spPr>
        <p:style>
          <a:lnRef idx="2">
            <a:schemeClr val="accent1"/>
          </a:lnRef>
          <a:fillRef idx="0">
            <a:schemeClr val="accent1"/>
          </a:fillRef>
          <a:effectRef idx="1">
            <a:schemeClr val="accent1"/>
          </a:effectRef>
          <a:fontRef idx="minor">
            <a:schemeClr val="tx1"/>
          </a:fontRef>
        </p:style>
      </p:cxnSp>
      <p:grpSp>
        <p:nvGrpSpPr>
          <p:cNvPr id="2" name="Group 1">
            <a:extLst>
              <a:ext uri="{FF2B5EF4-FFF2-40B4-BE49-F238E27FC236}">
                <a16:creationId xmlns:a16="http://schemas.microsoft.com/office/drawing/2014/main" id="{A12579E2-6A73-3927-BA31-2092CF578375}"/>
              </a:ext>
            </a:extLst>
          </p:cNvPr>
          <p:cNvGrpSpPr/>
          <p:nvPr/>
        </p:nvGrpSpPr>
        <p:grpSpPr>
          <a:xfrm>
            <a:off x="-5473207" y="5446614"/>
            <a:ext cx="4685167" cy="4705312"/>
            <a:chOff x="4074876" y="1277913"/>
            <a:chExt cx="4685167" cy="4705312"/>
          </a:xfrm>
        </p:grpSpPr>
        <p:sp>
          <p:nvSpPr>
            <p:cNvPr id="4" name="Oval 3">
              <a:extLst>
                <a:ext uri="{FF2B5EF4-FFF2-40B4-BE49-F238E27FC236}">
                  <a16:creationId xmlns:a16="http://schemas.microsoft.com/office/drawing/2014/main" id="{8A07E1B9-3032-E9F5-7C62-4B624DBB40E6}"/>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TextBox 6">
              <a:extLst>
                <a:ext uri="{FF2B5EF4-FFF2-40B4-BE49-F238E27FC236}">
                  <a16:creationId xmlns:a16="http://schemas.microsoft.com/office/drawing/2014/main" id="{9F64DCFB-BD7F-CA2B-3C11-72294B281C47}"/>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sz="1100" dirty="0">
                <a:solidFill>
                  <a:schemeClr val="bg1"/>
                </a:solidFill>
                <a:latin typeface="Bodoni MT Black" panose="02070A03080606020203" pitchFamily="18" charset="0"/>
              </a:endParaRPr>
            </a:p>
          </p:txBody>
        </p:sp>
      </p:grpSp>
      <p:pic>
        <p:nvPicPr>
          <p:cNvPr id="9" name="Picture 8" descr="A graph of a confidence curve&#10;&#10;Description automatically generated">
            <a:extLst>
              <a:ext uri="{FF2B5EF4-FFF2-40B4-BE49-F238E27FC236}">
                <a16:creationId xmlns:a16="http://schemas.microsoft.com/office/drawing/2014/main" id="{6518C9C8-CE4E-CA18-20BF-01AA649A1B0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4507" y="8086341"/>
            <a:ext cx="5112307" cy="3408205"/>
          </a:xfrm>
          <a:prstGeom prst="rect">
            <a:avLst/>
          </a:prstGeom>
        </p:spPr>
      </p:pic>
    </p:spTree>
    <p:extLst>
      <p:ext uri="{BB962C8B-B14F-4D97-AF65-F5344CB8AC3E}">
        <p14:creationId xmlns:p14="http://schemas.microsoft.com/office/powerpoint/2010/main" val="21586407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D11D6298-A8AF-EE3A-576B-AB24E8F202BA}"/>
              </a:ext>
            </a:extLst>
          </p:cNvPr>
          <p:cNvGrpSpPr/>
          <p:nvPr/>
        </p:nvGrpSpPr>
        <p:grpSpPr>
          <a:xfrm>
            <a:off x="-1460027" y="1290909"/>
            <a:ext cx="7470572" cy="7394595"/>
            <a:chOff x="4807292" y="66574"/>
            <a:chExt cx="2514600" cy="2529840"/>
          </a:xfrm>
        </p:grpSpPr>
        <p:sp>
          <p:nvSpPr>
            <p:cNvPr id="3" name="Oval 2">
              <a:extLst>
                <a:ext uri="{FF2B5EF4-FFF2-40B4-BE49-F238E27FC236}">
                  <a16:creationId xmlns:a16="http://schemas.microsoft.com/office/drawing/2014/main" id="{5F82E401-3E57-B156-23E4-CD826B3916ED}"/>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1" name="Picture 10" descr="A person sitting on the floor looking at a person on a tripod&#10;&#10;Description automatically generated">
              <a:extLst>
                <a:ext uri="{FF2B5EF4-FFF2-40B4-BE49-F238E27FC236}">
                  <a16:creationId xmlns:a16="http://schemas.microsoft.com/office/drawing/2014/main" id="{22B007C1-D521-150B-3EE4-7A9FF69217C0}"/>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grpSp>
        <p:nvGrpSpPr>
          <p:cNvPr id="20" name="Group 19">
            <a:extLst>
              <a:ext uri="{FF2B5EF4-FFF2-40B4-BE49-F238E27FC236}">
                <a16:creationId xmlns:a16="http://schemas.microsoft.com/office/drawing/2014/main" id="{F309A62A-2316-0952-3D63-059AC742CBB0}"/>
              </a:ext>
            </a:extLst>
          </p:cNvPr>
          <p:cNvGrpSpPr/>
          <p:nvPr/>
        </p:nvGrpSpPr>
        <p:grpSpPr>
          <a:xfrm>
            <a:off x="-1994688" y="8044692"/>
            <a:ext cx="2514600" cy="2529840"/>
            <a:chOff x="7292747" y="4261586"/>
            <a:chExt cx="2514600" cy="2529840"/>
          </a:xfrm>
        </p:grpSpPr>
        <p:sp>
          <p:nvSpPr>
            <p:cNvPr id="6" name="Oval 5">
              <a:extLst>
                <a:ext uri="{FF2B5EF4-FFF2-40B4-BE49-F238E27FC236}">
                  <a16:creationId xmlns:a16="http://schemas.microsoft.com/office/drawing/2014/main" id="{B3956035-4E2A-0FDD-3D19-B1256AB95AE7}"/>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5" name="Picture 14" descr="A blue and white cellphone with a microphone&#10;&#10;Description automatically generated">
              <a:extLst>
                <a:ext uri="{FF2B5EF4-FFF2-40B4-BE49-F238E27FC236}">
                  <a16:creationId xmlns:a16="http://schemas.microsoft.com/office/drawing/2014/main" id="{DFD57E66-8D4D-6536-ABC0-6F5A75269400}"/>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33" name="TextBox 32">
            <a:extLst>
              <a:ext uri="{FF2B5EF4-FFF2-40B4-BE49-F238E27FC236}">
                <a16:creationId xmlns:a16="http://schemas.microsoft.com/office/drawing/2014/main" id="{26345729-7767-75C8-D50D-D97EA8A31A50}"/>
              </a:ext>
            </a:extLst>
          </p:cNvPr>
          <p:cNvSpPr txBox="1"/>
          <p:nvPr/>
        </p:nvSpPr>
        <p:spPr>
          <a:xfrm>
            <a:off x="311271" y="7913887"/>
            <a:ext cx="1377300"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9" name="Group 18">
            <a:extLst>
              <a:ext uri="{FF2B5EF4-FFF2-40B4-BE49-F238E27FC236}">
                <a16:creationId xmlns:a16="http://schemas.microsoft.com/office/drawing/2014/main" id="{F5C7804C-50DB-F29C-2042-976D5E8924F3}"/>
              </a:ext>
            </a:extLst>
          </p:cNvPr>
          <p:cNvGrpSpPr/>
          <p:nvPr/>
        </p:nvGrpSpPr>
        <p:grpSpPr>
          <a:xfrm>
            <a:off x="-6994743" y="8044692"/>
            <a:ext cx="2514600" cy="2529840"/>
            <a:chOff x="2292692" y="4261586"/>
            <a:chExt cx="2514600" cy="2529840"/>
          </a:xfrm>
        </p:grpSpPr>
        <p:sp>
          <p:nvSpPr>
            <p:cNvPr id="5" name="Oval 4">
              <a:extLst>
                <a:ext uri="{FF2B5EF4-FFF2-40B4-BE49-F238E27FC236}">
                  <a16:creationId xmlns:a16="http://schemas.microsoft.com/office/drawing/2014/main" id="{953EB933-40DC-3593-61D0-1D01E4F62491}"/>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7" name="Picture 16" descr="A person holding a small object&#10;&#10;Description automatically generated">
              <a:extLst>
                <a:ext uri="{FF2B5EF4-FFF2-40B4-BE49-F238E27FC236}">
                  <a16:creationId xmlns:a16="http://schemas.microsoft.com/office/drawing/2014/main" id="{2B6486A0-2F99-4DEF-501F-FFE6C9C7E9A2}"/>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4" name="TextBox 33">
            <a:extLst>
              <a:ext uri="{FF2B5EF4-FFF2-40B4-BE49-F238E27FC236}">
                <a16:creationId xmlns:a16="http://schemas.microsoft.com/office/drawing/2014/main" id="{C3996AA7-8CD4-D95D-47F0-93300FF25A55}"/>
              </a:ext>
            </a:extLst>
          </p:cNvPr>
          <p:cNvSpPr txBox="1"/>
          <p:nvPr/>
        </p:nvSpPr>
        <p:spPr>
          <a:xfrm>
            <a:off x="-8169882" y="7913887"/>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pic>
        <p:nvPicPr>
          <p:cNvPr id="8" name="Picture 7" descr="A logo on a black background&#10;&#10;Description automatically generated">
            <a:extLst>
              <a:ext uri="{FF2B5EF4-FFF2-40B4-BE49-F238E27FC236}">
                <a16:creationId xmlns:a16="http://schemas.microsoft.com/office/drawing/2014/main" id="{283CF12F-9206-D10A-E18E-D41C8264EA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533822" y="2146827"/>
            <a:ext cx="3661275" cy="1830638"/>
          </a:xfrm>
          <a:prstGeom prst="rect">
            <a:avLst/>
          </a:prstGeom>
        </p:spPr>
      </p:pic>
      <p:pic>
        <p:nvPicPr>
          <p:cNvPr id="13" name="Picture 12" descr="A logo with a gradient background&#10;&#10;Description automatically generated with medium confidence">
            <a:extLst>
              <a:ext uri="{FF2B5EF4-FFF2-40B4-BE49-F238E27FC236}">
                <a16:creationId xmlns:a16="http://schemas.microsoft.com/office/drawing/2014/main" id="{21AF6AFD-02A8-F9A6-7D15-56952325E5E8}"/>
              </a:ext>
            </a:extLst>
          </p:cNvPr>
          <p:cNvPicPr>
            <a:picLocks noChangeAspect="1"/>
          </p:cNvPicPr>
          <p:nvPr/>
        </p:nvPicPr>
        <p:blipFill rotWithShape="1">
          <a:blip r:embed="rId6">
            <a:extLst>
              <a:ext uri="{28A0092B-C50C-407E-A947-70E740481C1C}">
                <a14:useLocalDpi xmlns:a14="http://schemas.microsoft.com/office/drawing/2010/main" val="0"/>
              </a:ext>
            </a:extLst>
          </a:blip>
          <a:srcRect l="24415" t="28497" r="23564" b="23084"/>
          <a:stretch/>
        </p:blipFill>
        <p:spPr>
          <a:xfrm>
            <a:off x="15751919" y="4952947"/>
            <a:ext cx="2816662" cy="838914"/>
          </a:xfrm>
          <a:prstGeom prst="rect">
            <a:avLst/>
          </a:prstGeom>
        </p:spPr>
      </p:pic>
      <p:cxnSp>
        <p:nvCxnSpPr>
          <p:cNvPr id="27" name="Connector: Curved 26">
            <a:extLst>
              <a:ext uri="{FF2B5EF4-FFF2-40B4-BE49-F238E27FC236}">
                <a16:creationId xmlns:a16="http://schemas.microsoft.com/office/drawing/2014/main" id="{BD7A008F-8485-C029-D54C-B478B9F7DACC}"/>
              </a:ext>
            </a:extLst>
          </p:cNvPr>
          <p:cNvCxnSpPr/>
          <p:nvPr/>
        </p:nvCxnSpPr>
        <p:spPr>
          <a:xfrm rot="16200000" flipH="1">
            <a:off x="15859001" y="3337317"/>
            <a:ext cx="975482" cy="1795790"/>
          </a:xfrm>
          <a:prstGeom prst="curvedConnector3">
            <a:avLst/>
          </a:prstGeom>
          <a:ln w="57150">
            <a:solidFill>
              <a:srgbClr val="414561"/>
            </a:solidFill>
            <a:tailEnd type="triangle"/>
          </a:ln>
        </p:spPr>
        <p:style>
          <a:lnRef idx="2">
            <a:schemeClr val="accent1"/>
          </a:lnRef>
          <a:fillRef idx="0">
            <a:schemeClr val="accent1"/>
          </a:fillRef>
          <a:effectRef idx="1">
            <a:schemeClr val="accent1"/>
          </a:effectRef>
          <a:fontRef idx="minor">
            <a:schemeClr val="tx1"/>
          </a:fontRef>
        </p:style>
      </p:cxnSp>
      <p:sp>
        <p:nvSpPr>
          <p:cNvPr id="16" name="TextBox 15">
            <a:extLst>
              <a:ext uri="{FF2B5EF4-FFF2-40B4-BE49-F238E27FC236}">
                <a16:creationId xmlns:a16="http://schemas.microsoft.com/office/drawing/2014/main" id="{771A4978-C2FD-F8AC-267C-E46321401BBC}"/>
              </a:ext>
            </a:extLst>
          </p:cNvPr>
          <p:cNvSpPr txBox="1"/>
          <p:nvPr/>
        </p:nvSpPr>
        <p:spPr>
          <a:xfrm>
            <a:off x="5220211" y="998521"/>
            <a:ext cx="2460930" cy="584775"/>
          </a:xfrm>
          <a:prstGeom prst="rect">
            <a:avLst/>
          </a:prstGeom>
          <a:noFill/>
        </p:spPr>
        <p:txBody>
          <a:bodyPr wrap="none" rtlCol="1">
            <a:spAutoFit/>
          </a:bodyPr>
          <a:lstStyle/>
          <a:p>
            <a:r>
              <a:rPr lang="en-US" sz="3200" dirty="0" err="1">
                <a:solidFill>
                  <a:srgbClr val="414561"/>
                </a:solidFill>
                <a:latin typeface="Aharoni" panose="02010803020104030203" pitchFamily="2" charset="-79"/>
                <a:ea typeface="Calibri" panose="020F0502020204030204" pitchFamily="34" charset="0"/>
                <a:cs typeface="Aharoni" panose="02010803020104030203" pitchFamily="2" charset="-79"/>
              </a:rPr>
              <a:t>ArSL</a:t>
            </a:r>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 to text</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BA01899B-DFBF-AE8F-A1B3-E478F140FC22}"/>
              </a:ext>
            </a:extLst>
          </p:cNvPr>
          <p:cNvGrpSpPr/>
          <p:nvPr/>
        </p:nvGrpSpPr>
        <p:grpSpPr>
          <a:xfrm>
            <a:off x="-5473207" y="5446614"/>
            <a:ext cx="4685167" cy="4705312"/>
            <a:chOff x="4074876" y="1277913"/>
            <a:chExt cx="4685167" cy="4705312"/>
          </a:xfrm>
        </p:grpSpPr>
        <p:sp>
          <p:nvSpPr>
            <p:cNvPr id="4" name="Oval 3">
              <a:extLst>
                <a:ext uri="{FF2B5EF4-FFF2-40B4-BE49-F238E27FC236}">
                  <a16:creationId xmlns:a16="http://schemas.microsoft.com/office/drawing/2014/main" id="{CC01610B-EC85-884A-B866-028B08CE6336}"/>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TextBox 6">
              <a:extLst>
                <a:ext uri="{FF2B5EF4-FFF2-40B4-BE49-F238E27FC236}">
                  <a16:creationId xmlns:a16="http://schemas.microsoft.com/office/drawing/2014/main" id="{0C745A35-1604-9FE4-4E7E-019E5B1D5328}"/>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sz="1100" dirty="0">
                <a:solidFill>
                  <a:schemeClr val="bg1"/>
                </a:solidFill>
                <a:latin typeface="Bodoni MT Black" panose="02070A03080606020203" pitchFamily="18" charset="0"/>
              </a:endParaRPr>
            </a:p>
          </p:txBody>
        </p:sp>
      </p:grpSp>
      <p:pic>
        <p:nvPicPr>
          <p:cNvPr id="10" name="Picture 9" descr="A graph of a confidence curve&#10;&#10;Description automatically generated">
            <a:extLst>
              <a:ext uri="{FF2B5EF4-FFF2-40B4-BE49-F238E27FC236}">
                <a16:creationId xmlns:a16="http://schemas.microsoft.com/office/drawing/2014/main" id="{0B69EA3B-5843-C69C-BFCD-C40E2072024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74507" y="2273362"/>
            <a:ext cx="5112307" cy="3408205"/>
          </a:xfrm>
          <a:prstGeom prst="rect">
            <a:avLst/>
          </a:prstGeom>
        </p:spPr>
      </p:pic>
    </p:spTree>
    <p:extLst>
      <p:ext uri="{BB962C8B-B14F-4D97-AF65-F5344CB8AC3E}">
        <p14:creationId xmlns:p14="http://schemas.microsoft.com/office/powerpoint/2010/main" val="1293293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6634B6B-B012-58EB-DFC4-76AACA137DBA}"/>
              </a:ext>
            </a:extLst>
          </p:cNvPr>
          <p:cNvGrpSpPr/>
          <p:nvPr/>
        </p:nvGrpSpPr>
        <p:grpSpPr>
          <a:xfrm>
            <a:off x="4807292" y="66574"/>
            <a:ext cx="2514600" cy="2529840"/>
            <a:chOff x="4807292" y="66574"/>
            <a:chExt cx="2514600" cy="2529840"/>
          </a:xfrm>
        </p:grpSpPr>
        <p:sp>
          <p:nvSpPr>
            <p:cNvPr id="7" name="Oval 6">
              <a:extLst>
                <a:ext uri="{FF2B5EF4-FFF2-40B4-BE49-F238E27FC236}">
                  <a16:creationId xmlns:a16="http://schemas.microsoft.com/office/drawing/2014/main" id="{B9250460-E48A-DD4E-77D3-B0231B8D8559}"/>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8" name="Picture 7" descr="A person sitting on the floor looking at a person on a tripod&#10;&#10;Description automatically generated">
              <a:extLst>
                <a:ext uri="{FF2B5EF4-FFF2-40B4-BE49-F238E27FC236}">
                  <a16:creationId xmlns:a16="http://schemas.microsoft.com/office/drawing/2014/main" id="{99B36EB6-742C-F8BB-4A90-22A1BAFE0888}"/>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9" name="TextBox 8">
            <a:extLst>
              <a:ext uri="{FF2B5EF4-FFF2-40B4-BE49-F238E27FC236}">
                <a16:creationId xmlns:a16="http://schemas.microsoft.com/office/drawing/2014/main" id="{8516E561-F3E7-9AE7-7DF1-32A504CE5F1B}"/>
              </a:ext>
            </a:extLst>
          </p:cNvPr>
          <p:cNvSpPr txBox="1"/>
          <p:nvPr/>
        </p:nvSpPr>
        <p:spPr>
          <a:xfrm>
            <a:off x="5582727" y="333615"/>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1" name="Group 10">
            <a:extLst>
              <a:ext uri="{FF2B5EF4-FFF2-40B4-BE49-F238E27FC236}">
                <a16:creationId xmlns:a16="http://schemas.microsoft.com/office/drawing/2014/main" id="{C415BD7B-9CAD-2B3B-ED74-994AC105F43D}"/>
              </a:ext>
            </a:extLst>
          </p:cNvPr>
          <p:cNvGrpSpPr/>
          <p:nvPr/>
        </p:nvGrpSpPr>
        <p:grpSpPr>
          <a:xfrm>
            <a:off x="7292747" y="4261586"/>
            <a:ext cx="2514600" cy="2529840"/>
            <a:chOff x="7292747" y="4261586"/>
            <a:chExt cx="2514600" cy="2529840"/>
          </a:xfrm>
        </p:grpSpPr>
        <p:sp>
          <p:nvSpPr>
            <p:cNvPr id="13" name="Oval 12">
              <a:extLst>
                <a:ext uri="{FF2B5EF4-FFF2-40B4-BE49-F238E27FC236}">
                  <a16:creationId xmlns:a16="http://schemas.microsoft.com/office/drawing/2014/main" id="{C04E5FAE-41A4-315F-AEAA-79DA5722B90D}"/>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5" name="Picture 14" descr="A blue and white cellphone with a microphone&#10;&#10;Description automatically generated">
              <a:extLst>
                <a:ext uri="{FF2B5EF4-FFF2-40B4-BE49-F238E27FC236}">
                  <a16:creationId xmlns:a16="http://schemas.microsoft.com/office/drawing/2014/main" id="{A7D91681-FFAE-740B-E9D3-F3698C4D38E8}"/>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17" name="TextBox 16">
            <a:extLst>
              <a:ext uri="{FF2B5EF4-FFF2-40B4-BE49-F238E27FC236}">
                <a16:creationId xmlns:a16="http://schemas.microsoft.com/office/drawing/2014/main" id="{9A377E1D-5A0E-AE12-0BA0-79624A7D2392}"/>
              </a:ext>
            </a:extLst>
          </p:cNvPr>
          <p:cNvSpPr txBox="1"/>
          <p:nvPr/>
        </p:nvSpPr>
        <p:spPr>
          <a:xfrm>
            <a:off x="8348213" y="4557798"/>
            <a:ext cx="1133283" cy="415498"/>
          </a:xfrm>
          <a:prstGeom prst="rect">
            <a:avLst/>
          </a:prstGeom>
          <a:noFill/>
        </p:spPr>
        <p:txBody>
          <a:bodyPr wrap="squar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8" name="Group 17">
            <a:extLst>
              <a:ext uri="{FF2B5EF4-FFF2-40B4-BE49-F238E27FC236}">
                <a16:creationId xmlns:a16="http://schemas.microsoft.com/office/drawing/2014/main" id="{30B4C8DE-652F-E6AE-16D0-FC9E365462DB}"/>
              </a:ext>
            </a:extLst>
          </p:cNvPr>
          <p:cNvGrpSpPr/>
          <p:nvPr/>
        </p:nvGrpSpPr>
        <p:grpSpPr>
          <a:xfrm>
            <a:off x="2292692" y="4261586"/>
            <a:ext cx="2514600" cy="2529840"/>
            <a:chOff x="2292692" y="4261586"/>
            <a:chExt cx="2514600" cy="2529840"/>
          </a:xfrm>
        </p:grpSpPr>
        <p:sp>
          <p:nvSpPr>
            <p:cNvPr id="19" name="Oval 18">
              <a:extLst>
                <a:ext uri="{FF2B5EF4-FFF2-40B4-BE49-F238E27FC236}">
                  <a16:creationId xmlns:a16="http://schemas.microsoft.com/office/drawing/2014/main" id="{BF0AEFA8-FB44-F4F1-8CB3-DCC0117FCFD7}"/>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20" name="Picture 19" descr="A person holding a small object&#10;&#10;Description automatically generated">
              <a:extLst>
                <a:ext uri="{FF2B5EF4-FFF2-40B4-BE49-F238E27FC236}">
                  <a16:creationId xmlns:a16="http://schemas.microsoft.com/office/drawing/2014/main" id="{895DDBB1-8EE9-0FEB-65FE-04EF005EB2D1}"/>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21" name="TextBox 20">
            <a:extLst>
              <a:ext uri="{FF2B5EF4-FFF2-40B4-BE49-F238E27FC236}">
                <a16:creationId xmlns:a16="http://schemas.microsoft.com/office/drawing/2014/main" id="{455D5331-34CD-6519-B1CF-BFDF20956CFA}"/>
              </a:ext>
            </a:extLst>
          </p:cNvPr>
          <p:cNvSpPr txBox="1"/>
          <p:nvPr/>
        </p:nvSpPr>
        <p:spPr>
          <a:xfrm>
            <a:off x="2811515" y="4614530"/>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pic>
        <p:nvPicPr>
          <p:cNvPr id="3" name="Picture 2" descr="A graph of a confidence curve&#10;&#10;Description automatically generated">
            <a:extLst>
              <a:ext uri="{FF2B5EF4-FFF2-40B4-BE49-F238E27FC236}">
                <a16:creationId xmlns:a16="http://schemas.microsoft.com/office/drawing/2014/main" id="{7CBC5D00-4AF3-40E6-C145-B197F60279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267202" y="2273362"/>
            <a:ext cx="5112307" cy="3408205"/>
          </a:xfrm>
          <a:prstGeom prst="rect">
            <a:avLst/>
          </a:prstGeom>
        </p:spPr>
      </p:pic>
      <p:grpSp>
        <p:nvGrpSpPr>
          <p:cNvPr id="4" name="Group 3">
            <a:extLst>
              <a:ext uri="{FF2B5EF4-FFF2-40B4-BE49-F238E27FC236}">
                <a16:creationId xmlns:a16="http://schemas.microsoft.com/office/drawing/2014/main" id="{AB43C432-E096-9D44-F877-858CE5B4AD3E}"/>
              </a:ext>
            </a:extLst>
          </p:cNvPr>
          <p:cNvGrpSpPr/>
          <p:nvPr/>
        </p:nvGrpSpPr>
        <p:grpSpPr>
          <a:xfrm>
            <a:off x="3773822" y="1602364"/>
            <a:ext cx="4685167" cy="4705312"/>
            <a:chOff x="4074876" y="1277913"/>
            <a:chExt cx="4685167" cy="4705312"/>
          </a:xfrm>
        </p:grpSpPr>
        <p:sp>
          <p:nvSpPr>
            <p:cNvPr id="5" name="Oval 4">
              <a:extLst>
                <a:ext uri="{FF2B5EF4-FFF2-40B4-BE49-F238E27FC236}">
                  <a16:creationId xmlns:a16="http://schemas.microsoft.com/office/drawing/2014/main" id="{63BF5508-4C1F-26BE-5052-966D21F6B818}"/>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0" name="TextBox 9">
              <a:extLst>
                <a:ext uri="{FF2B5EF4-FFF2-40B4-BE49-F238E27FC236}">
                  <a16:creationId xmlns:a16="http://schemas.microsoft.com/office/drawing/2014/main" id="{338712BA-3A2E-31ED-5ED1-D64F2DE77D6A}"/>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sz="1100" dirty="0">
                <a:solidFill>
                  <a:schemeClr val="bg1"/>
                </a:solidFill>
                <a:latin typeface="Bodoni MT Black" panose="02070A03080606020203" pitchFamily="18" charset="0"/>
              </a:endParaRPr>
            </a:p>
          </p:txBody>
        </p:sp>
      </p:grpSp>
      <p:pic>
        <p:nvPicPr>
          <p:cNvPr id="12" name="Picture 11" descr="A diagram of a computer&#10;&#10;Description automatically generated">
            <a:extLst>
              <a:ext uri="{FF2B5EF4-FFF2-40B4-BE49-F238E27FC236}">
                <a16:creationId xmlns:a16="http://schemas.microsoft.com/office/drawing/2014/main" id="{2CB2C054-2716-5FFA-CD86-F407ADC98D8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242949" y="7881820"/>
            <a:ext cx="5269198" cy="5383539"/>
          </a:xfrm>
          <a:prstGeom prst="rect">
            <a:avLst/>
          </a:prstGeom>
        </p:spPr>
      </p:pic>
    </p:spTree>
    <p:extLst>
      <p:ext uri="{BB962C8B-B14F-4D97-AF65-F5344CB8AC3E}">
        <p14:creationId xmlns:p14="http://schemas.microsoft.com/office/powerpoint/2010/main" val="18425122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7AB9B8-7468-0367-F058-00C36356D95E}"/>
              </a:ext>
            </a:extLst>
          </p:cNvPr>
          <p:cNvGrpSpPr/>
          <p:nvPr/>
        </p:nvGrpSpPr>
        <p:grpSpPr>
          <a:xfrm>
            <a:off x="-3817917" y="-4990911"/>
            <a:ext cx="2514600" cy="2529840"/>
            <a:chOff x="4807292" y="66574"/>
            <a:chExt cx="2514600" cy="2529840"/>
          </a:xfrm>
        </p:grpSpPr>
        <p:sp>
          <p:nvSpPr>
            <p:cNvPr id="10" name="Oval 9">
              <a:extLst>
                <a:ext uri="{FF2B5EF4-FFF2-40B4-BE49-F238E27FC236}">
                  <a16:creationId xmlns:a16="http://schemas.microsoft.com/office/drawing/2014/main" id="{215630CF-B4E3-1732-AFAD-375C86FAC8F3}"/>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2" name="Picture 11" descr="A person sitting on the floor looking at a person on a tripod&#10;&#10;Description automatically generated">
              <a:extLst>
                <a:ext uri="{FF2B5EF4-FFF2-40B4-BE49-F238E27FC236}">
                  <a16:creationId xmlns:a16="http://schemas.microsoft.com/office/drawing/2014/main" id="{1F45D61A-ACEE-FB12-C0A3-A691B1FB34A8}"/>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14" name="TextBox 13">
            <a:extLst>
              <a:ext uri="{FF2B5EF4-FFF2-40B4-BE49-F238E27FC236}">
                <a16:creationId xmlns:a16="http://schemas.microsoft.com/office/drawing/2014/main" id="{29534F93-4DD7-1A0A-F6FC-DD25B54EA699}"/>
              </a:ext>
            </a:extLst>
          </p:cNvPr>
          <p:cNvSpPr txBox="1"/>
          <p:nvPr/>
        </p:nvSpPr>
        <p:spPr>
          <a:xfrm>
            <a:off x="-1484758" y="-4992541"/>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B6C1314-6D2E-32AB-7E78-78F059127687}"/>
              </a:ext>
            </a:extLst>
          </p:cNvPr>
          <p:cNvGrpSpPr/>
          <p:nvPr/>
        </p:nvGrpSpPr>
        <p:grpSpPr>
          <a:xfrm>
            <a:off x="-1303315" y="-896256"/>
            <a:ext cx="6286146" cy="6345268"/>
            <a:chOff x="7292747" y="4261586"/>
            <a:chExt cx="2514600" cy="2529840"/>
          </a:xfrm>
        </p:grpSpPr>
        <p:sp>
          <p:nvSpPr>
            <p:cNvPr id="24" name="Oval 23">
              <a:extLst>
                <a:ext uri="{FF2B5EF4-FFF2-40B4-BE49-F238E27FC236}">
                  <a16:creationId xmlns:a16="http://schemas.microsoft.com/office/drawing/2014/main" id="{3F563678-6F34-B1EC-6F72-B1824969F809}"/>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25" name="Picture 24" descr="A blue and white cellphone with a microphone&#10;&#10;Description automatically generated">
              <a:extLst>
                <a:ext uri="{FF2B5EF4-FFF2-40B4-BE49-F238E27FC236}">
                  <a16:creationId xmlns:a16="http://schemas.microsoft.com/office/drawing/2014/main" id="{AFAAFFBE-C64E-DE8B-1035-6FE26C892264}"/>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28" name="TextBox 27">
            <a:extLst>
              <a:ext uri="{FF2B5EF4-FFF2-40B4-BE49-F238E27FC236}">
                <a16:creationId xmlns:a16="http://schemas.microsoft.com/office/drawing/2014/main" id="{2697BC4F-82E9-88B2-7931-74F659347CC3}"/>
              </a:ext>
            </a:extLst>
          </p:cNvPr>
          <p:cNvSpPr txBox="1"/>
          <p:nvPr/>
        </p:nvSpPr>
        <p:spPr>
          <a:xfrm>
            <a:off x="5407350" y="1228680"/>
            <a:ext cx="3671198" cy="584775"/>
          </a:xfrm>
          <a:prstGeom prst="rect">
            <a:avLst/>
          </a:prstGeom>
          <a:noFill/>
        </p:spPr>
        <p:txBody>
          <a:bodyPr wrap="non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Text/voice to </a:t>
            </a:r>
            <a:r>
              <a:rPr lang="en-US" sz="3200" dirty="0" err="1">
                <a:solidFill>
                  <a:srgbClr val="414561"/>
                </a:solidFill>
                <a:latin typeface="Aharoni" panose="02010803020104030203" pitchFamily="2" charset="-79"/>
                <a:ea typeface="Calibri" panose="020F0502020204030204" pitchFamily="34" charset="0"/>
                <a:cs typeface="Aharoni" panose="02010803020104030203" pitchFamily="2" charset="-79"/>
              </a:rPr>
              <a:t>ArSL</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2A01FCEE-4F16-B6C1-FEB4-A3A4B053355C}"/>
              </a:ext>
            </a:extLst>
          </p:cNvPr>
          <p:cNvGrpSpPr/>
          <p:nvPr/>
        </p:nvGrpSpPr>
        <p:grpSpPr>
          <a:xfrm>
            <a:off x="-6332517" y="-795899"/>
            <a:ext cx="2514600" cy="2529840"/>
            <a:chOff x="2292692" y="4261586"/>
            <a:chExt cx="2514600" cy="2529840"/>
          </a:xfrm>
        </p:grpSpPr>
        <p:sp>
          <p:nvSpPr>
            <p:cNvPr id="31" name="Oval 30">
              <a:extLst>
                <a:ext uri="{FF2B5EF4-FFF2-40B4-BE49-F238E27FC236}">
                  <a16:creationId xmlns:a16="http://schemas.microsoft.com/office/drawing/2014/main" id="{05E25F19-C01C-B621-AEAA-FFEB775F4C25}"/>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35" name="Picture 34" descr="A person holding a small object&#10;&#10;Description automatically generated">
              <a:extLst>
                <a:ext uri="{FF2B5EF4-FFF2-40B4-BE49-F238E27FC236}">
                  <a16:creationId xmlns:a16="http://schemas.microsoft.com/office/drawing/2014/main" id="{E8ED651C-700B-8EB0-31A6-0F1628801986}"/>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7" name="TextBox 36">
            <a:extLst>
              <a:ext uri="{FF2B5EF4-FFF2-40B4-BE49-F238E27FC236}">
                <a16:creationId xmlns:a16="http://schemas.microsoft.com/office/drawing/2014/main" id="{6D90A181-F1FF-B7EE-7425-087F8417B788}"/>
              </a:ext>
            </a:extLst>
          </p:cNvPr>
          <p:cNvSpPr txBox="1"/>
          <p:nvPr/>
        </p:nvSpPr>
        <p:spPr>
          <a:xfrm>
            <a:off x="-7507656" y="-926704"/>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56603B2-D4FC-B4A5-ACE5-D1F4264FC9E1}"/>
              </a:ext>
            </a:extLst>
          </p:cNvPr>
          <p:cNvSpPr txBox="1"/>
          <p:nvPr/>
        </p:nvSpPr>
        <p:spPr>
          <a:xfrm>
            <a:off x="4488829" y="7318667"/>
            <a:ext cx="3214341" cy="707886"/>
          </a:xfrm>
          <a:prstGeom prst="rect">
            <a:avLst/>
          </a:prstGeom>
          <a:noFill/>
        </p:spPr>
        <p:txBody>
          <a:bodyPr wrap="none" rtlCol="1">
            <a:spAutoFit/>
          </a:bodyPr>
          <a:lstStyle/>
          <a:p>
            <a:r>
              <a:rPr lang="ar-SA" sz="4000" dirty="0">
                <a:solidFill>
                  <a:srgbClr val="2196F3"/>
                </a:solidFill>
                <a:latin typeface="Aharoni" panose="02010803020104030203" pitchFamily="2" charset="-79"/>
                <a:ea typeface="Calibri" panose="020F0502020204030204" pitchFamily="34" charset="0"/>
                <a:cs typeface="Calibri" panose="020F0502020204030204" pitchFamily="34" charset="0"/>
              </a:rPr>
              <a:t>لغة الإشارة العربية</a:t>
            </a:r>
          </a:p>
        </p:txBody>
      </p:sp>
      <p:grpSp>
        <p:nvGrpSpPr>
          <p:cNvPr id="3" name="Group 2">
            <a:extLst>
              <a:ext uri="{FF2B5EF4-FFF2-40B4-BE49-F238E27FC236}">
                <a16:creationId xmlns:a16="http://schemas.microsoft.com/office/drawing/2014/main" id="{0F2A34F6-9412-FE18-8D20-2CD4FDF4410F}"/>
              </a:ext>
            </a:extLst>
          </p:cNvPr>
          <p:cNvGrpSpPr/>
          <p:nvPr/>
        </p:nvGrpSpPr>
        <p:grpSpPr>
          <a:xfrm>
            <a:off x="-4883169" y="-3476632"/>
            <a:ext cx="4685167" cy="4705312"/>
            <a:chOff x="4074876" y="1277913"/>
            <a:chExt cx="4685167" cy="4705312"/>
          </a:xfrm>
        </p:grpSpPr>
        <p:sp>
          <p:nvSpPr>
            <p:cNvPr id="6" name="Oval 5">
              <a:extLst>
                <a:ext uri="{FF2B5EF4-FFF2-40B4-BE49-F238E27FC236}">
                  <a16:creationId xmlns:a16="http://schemas.microsoft.com/office/drawing/2014/main" id="{75CBA659-62EB-5671-8D39-FE1CFA7CCC9A}"/>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TextBox 6">
              <a:extLst>
                <a:ext uri="{FF2B5EF4-FFF2-40B4-BE49-F238E27FC236}">
                  <a16:creationId xmlns:a16="http://schemas.microsoft.com/office/drawing/2014/main" id="{EE4596E0-8227-6D7D-1F61-5927B08F6D57}"/>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sz="1100" dirty="0">
                <a:solidFill>
                  <a:schemeClr val="bg1"/>
                </a:solidFill>
                <a:latin typeface="Bodoni MT Black" panose="02070A03080606020203" pitchFamily="18" charset="0"/>
              </a:endParaRPr>
            </a:p>
          </p:txBody>
        </p:sp>
      </p:grpSp>
      <p:pic>
        <p:nvPicPr>
          <p:cNvPr id="8" name="Picture 7" descr="A diagram of a computer&#10;&#10;Description automatically generated">
            <a:extLst>
              <a:ext uri="{FF2B5EF4-FFF2-40B4-BE49-F238E27FC236}">
                <a16:creationId xmlns:a16="http://schemas.microsoft.com/office/drawing/2014/main" id="{09E82294-82C5-1ACE-084E-B25730AFE8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42949" y="1733941"/>
            <a:ext cx="5269198" cy="5383539"/>
          </a:xfrm>
          <a:prstGeom prst="rect">
            <a:avLst/>
          </a:prstGeom>
        </p:spPr>
      </p:pic>
    </p:spTree>
    <p:extLst>
      <p:ext uri="{BB962C8B-B14F-4D97-AF65-F5344CB8AC3E}">
        <p14:creationId xmlns:p14="http://schemas.microsoft.com/office/powerpoint/2010/main" val="21681304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7AB9B8-7468-0367-F058-00C36356D95E}"/>
              </a:ext>
            </a:extLst>
          </p:cNvPr>
          <p:cNvGrpSpPr/>
          <p:nvPr/>
        </p:nvGrpSpPr>
        <p:grpSpPr>
          <a:xfrm>
            <a:off x="-3817917" y="-4990911"/>
            <a:ext cx="2514600" cy="2529840"/>
            <a:chOff x="4807292" y="66574"/>
            <a:chExt cx="2514600" cy="2529840"/>
          </a:xfrm>
        </p:grpSpPr>
        <p:sp>
          <p:nvSpPr>
            <p:cNvPr id="10" name="Oval 9">
              <a:extLst>
                <a:ext uri="{FF2B5EF4-FFF2-40B4-BE49-F238E27FC236}">
                  <a16:creationId xmlns:a16="http://schemas.microsoft.com/office/drawing/2014/main" id="{215630CF-B4E3-1732-AFAD-375C86FAC8F3}"/>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2" name="Picture 11" descr="A person sitting on the floor looking at a person on a tripod&#10;&#10;Description automatically generated">
              <a:extLst>
                <a:ext uri="{FF2B5EF4-FFF2-40B4-BE49-F238E27FC236}">
                  <a16:creationId xmlns:a16="http://schemas.microsoft.com/office/drawing/2014/main" id="{1F45D61A-ACEE-FB12-C0A3-A691B1FB34A8}"/>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14" name="TextBox 13">
            <a:extLst>
              <a:ext uri="{FF2B5EF4-FFF2-40B4-BE49-F238E27FC236}">
                <a16:creationId xmlns:a16="http://schemas.microsoft.com/office/drawing/2014/main" id="{29534F93-4DD7-1A0A-F6FC-DD25B54EA699}"/>
              </a:ext>
            </a:extLst>
          </p:cNvPr>
          <p:cNvSpPr txBox="1"/>
          <p:nvPr/>
        </p:nvSpPr>
        <p:spPr>
          <a:xfrm>
            <a:off x="-1484758" y="-4992541"/>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B6C1314-6D2E-32AB-7E78-78F059127687}"/>
              </a:ext>
            </a:extLst>
          </p:cNvPr>
          <p:cNvGrpSpPr/>
          <p:nvPr/>
        </p:nvGrpSpPr>
        <p:grpSpPr>
          <a:xfrm>
            <a:off x="-1303315" y="-896256"/>
            <a:ext cx="6286146" cy="6345268"/>
            <a:chOff x="7292747" y="4261586"/>
            <a:chExt cx="2514600" cy="2529840"/>
          </a:xfrm>
        </p:grpSpPr>
        <p:sp>
          <p:nvSpPr>
            <p:cNvPr id="24" name="Oval 23">
              <a:extLst>
                <a:ext uri="{FF2B5EF4-FFF2-40B4-BE49-F238E27FC236}">
                  <a16:creationId xmlns:a16="http://schemas.microsoft.com/office/drawing/2014/main" id="{3F563678-6F34-B1EC-6F72-B1824969F809}"/>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25" name="Picture 24" descr="A blue and white cellphone with a microphone&#10;&#10;Description automatically generated">
              <a:extLst>
                <a:ext uri="{FF2B5EF4-FFF2-40B4-BE49-F238E27FC236}">
                  <a16:creationId xmlns:a16="http://schemas.microsoft.com/office/drawing/2014/main" id="{AFAAFFBE-C64E-DE8B-1035-6FE26C892264}"/>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28" name="TextBox 27">
            <a:extLst>
              <a:ext uri="{FF2B5EF4-FFF2-40B4-BE49-F238E27FC236}">
                <a16:creationId xmlns:a16="http://schemas.microsoft.com/office/drawing/2014/main" id="{2697BC4F-82E9-88B2-7931-74F659347CC3}"/>
              </a:ext>
            </a:extLst>
          </p:cNvPr>
          <p:cNvSpPr txBox="1"/>
          <p:nvPr/>
        </p:nvSpPr>
        <p:spPr>
          <a:xfrm>
            <a:off x="5407350" y="1228680"/>
            <a:ext cx="3671198" cy="584775"/>
          </a:xfrm>
          <a:prstGeom prst="rect">
            <a:avLst/>
          </a:prstGeom>
          <a:noFill/>
        </p:spPr>
        <p:txBody>
          <a:bodyPr wrap="non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Text/voice to </a:t>
            </a:r>
            <a:r>
              <a:rPr lang="en-US" sz="3200" dirty="0" err="1">
                <a:solidFill>
                  <a:srgbClr val="414561"/>
                </a:solidFill>
                <a:latin typeface="Aharoni" panose="02010803020104030203" pitchFamily="2" charset="-79"/>
                <a:ea typeface="Calibri" panose="020F0502020204030204" pitchFamily="34" charset="0"/>
                <a:cs typeface="Aharoni" panose="02010803020104030203" pitchFamily="2" charset="-79"/>
              </a:rPr>
              <a:t>ArSL</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2A01FCEE-4F16-B6C1-FEB4-A3A4B053355C}"/>
              </a:ext>
            </a:extLst>
          </p:cNvPr>
          <p:cNvGrpSpPr/>
          <p:nvPr/>
        </p:nvGrpSpPr>
        <p:grpSpPr>
          <a:xfrm>
            <a:off x="-6332517" y="-795899"/>
            <a:ext cx="2514600" cy="2529840"/>
            <a:chOff x="2292692" y="4261586"/>
            <a:chExt cx="2514600" cy="2529840"/>
          </a:xfrm>
        </p:grpSpPr>
        <p:sp>
          <p:nvSpPr>
            <p:cNvPr id="31" name="Oval 30">
              <a:extLst>
                <a:ext uri="{FF2B5EF4-FFF2-40B4-BE49-F238E27FC236}">
                  <a16:creationId xmlns:a16="http://schemas.microsoft.com/office/drawing/2014/main" id="{05E25F19-C01C-B621-AEAA-FFEB775F4C25}"/>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35" name="Picture 34" descr="A person holding a small object&#10;&#10;Description automatically generated">
              <a:extLst>
                <a:ext uri="{FF2B5EF4-FFF2-40B4-BE49-F238E27FC236}">
                  <a16:creationId xmlns:a16="http://schemas.microsoft.com/office/drawing/2014/main" id="{E8ED651C-700B-8EB0-31A6-0F1628801986}"/>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7" name="TextBox 36">
            <a:extLst>
              <a:ext uri="{FF2B5EF4-FFF2-40B4-BE49-F238E27FC236}">
                <a16:creationId xmlns:a16="http://schemas.microsoft.com/office/drawing/2014/main" id="{6D90A181-F1FF-B7EE-7425-087F8417B788}"/>
              </a:ext>
            </a:extLst>
          </p:cNvPr>
          <p:cNvSpPr txBox="1"/>
          <p:nvPr/>
        </p:nvSpPr>
        <p:spPr>
          <a:xfrm>
            <a:off x="-7507656" y="-926704"/>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A9E2DE6-F29E-C5F3-896C-3F205B5334BD}"/>
              </a:ext>
            </a:extLst>
          </p:cNvPr>
          <p:cNvSpPr txBox="1"/>
          <p:nvPr/>
        </p:nvSpPr>
        <p:spPr>
          <a:xfrm>
            <a:off x="6713304" y="3688207"/>
            <a:ext cx="3214341" cy="707886"/>
          </a:xfrm>
          <a:prstGeom prst="rect">
            <a:avLst/>
          </a:prstGeom>
          <a:noFill/>
        </p:spPr>
        <p:txBody>
          <a:bodyPr wrap="none" rtlCol="1">
            <a:spAutoFit/>
          </a:bodyPr>
          <a:lstStyle/>
          <a:p>
            <a:r>
              <a:rPr lang="ar-SA" sz="4000" dirty="0">
                <a:solidFill>
                  <a:srgbClr val="2196F3"/>
                </a:solidFill>
                <a:latin typeface="Aharoni" panose="02010803020104030203" pitchFamily="2" charset="-79"/>
                <a:ea typeface="Calibri" panose="020F0502020204030204" pitchFamily="34" charset="0"/>
                <a:cs typeface="Calibri" panose="020F0502020204030204" pitchFamily="34" charset="0"/>
              </a:rPr>
              <a:t>لغة الإشارة العربية</a:t>
            </a:r>
          </a:p>
        </p:txBody>
      </p:sp>
      <p:cxnSp>
        <p:nvCxnSpPr>
          <p:cNvPr id="4" name="Connector: Curved 3">
            <a:extLst>
              <a:ext uri="{FF2B5EF4-FFF2-40B4-BE49-F238E27FC236}">
                <a16:creationId xmlns:a16="http://schemas.microsoft.com/office/drawing/2014/main" id="{345E0CA2-9678-A41A-08D7-7788D5CCDF5A}"/>
              </a:ext>
            </a:extLst>
          </p:cNvPr>
          <p:cNvCxnSpPr/>
          <p:nvPr/>
        </p:nvCxnSpPr>
        <p:spPr>
          <a:xfrm rot="5400000">
            <a:off x="6482712" y="7072432"/>
            <a:ext cx="634389" cy="1407814"/>
          </a:xfrm>
          <a:prstGeom prst="curvedConnector3">
            <a:avLst/>
          </a:prstGeom>
          <a:ln w="57150">
            <a:solidFill>
              <a:srgbClr val="414561"/>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nector: Curved 4">
            <a:extLst>
              <a:ext uri="{FF2B5EF4-FFF2-40B4-BE49-F238E27FC236}">
                <a16:creationId xmlns:a16="http://schemas.microsoft.com/office/drawing/2014/main" id="{FBC27070-F83B-29C3-050A-25DFE917724C}"/>
              </a:ext>
            </a:extLst>
          </p:cNvPr>
          <p:cNvCxnSpPr/>
          <p:nvPr/>
        </p:nvCxnSpPr>
        <p:spPr>
          <a:xfrm rot="16200000" flipH="1">
            <a:off x="7913967" y="7048991"/>
            <a:ext cx="975482" cy="1795790"/>
          </a:xfrm>
          <a:prstGeom prst="curvedConnector3">
            <a:avLst/>
          </a:prstGeom>
          <a:ln w="57150">
            <a:solidFill>
              <a:srgbClr val="41456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6A36D1E3-5EA5-6B76-9AEC-2B2871EC66B7}"/>
              </a:ext>
            </a:extLst>
          </p:cNvPr>
          <p:cNvSpPr txBox="1"/>
          <p:nvPr/>
        </p:nvSpPr>
        <p:spPr>
          <a:xfrm>
            <a:off x="8665455" y="9136862"/>
            <a:ext cx="1268296" cy="646331"/>
          </a:xfrm>
          <a:prstGeom prst="rect">
            <a:avLst/>
          </a:prstGeom>
          <a:noFill/>
        </p:spPr>
        <p:txBody>
          <a:bodyPr wrap="none" rtlCol="1">
            <a:spAutoFit/>
          </a:bodyPr>
          <a:lstStyle/>
          <a:p>
            <a:r>
              <a:rPr lang="ar-SA" sz="3600" dirty="0">
                <a:solidFill>
                  <a:srgbClr val="6E9ED8"/>
                </a:solidFill>
                <a:latin typeface="Aharoni" panose="02010803020104030203" pitchFamily="2" charset="-79"/>
                <a:ea typeface="Calibri" panose="020F0502020204030204" pitchFamily="34" charset="0"/>
                <a:cs typeface="Calibri" panose="020F0502020204030204" pitchFamily="34" charset="0"/>
              </a:rPr>
              <a:t>طبيعية</a:t>
            </a:r>
          </a:p>
        </p:txBody>
      </p:sp>
      <p:sp>
        <p:nvSpPr>
          <p:cNvPr id="7" name="TextBox 6">
            <a:extLst>
              <a:ext uri="{FF2B5EF4-FFF2-40B4-BE49-F238E27FC236}">
                <a16:creationId xmlns:a16="http://schemas.microsoft.com/office/drawing/2014/main" id="{ACAF912D-E065-416B-95B7-A9B217E00409}"/>
              </a:ext>
            </a:extLst>
          </p:cNvPr>
          <p:cNvSpPr txBox="1"/>
          <p:nvPr/>
        </p:nvSpPr>
        <p:spPr>
          <a:xfrm>
            <a:off x="5136258" y="8813696"/>
            <a:ext cx="1266693" cy="646331"/>
          </a:xfrm>
          <a:prstGeom prst="rect">
            <a:avLst/>
          </a:prstGeom>
          <a:noFill/>
        </p:spPr>
        <p:txBody>
          <a:bodyPr wrap="none" rtlCol="1">
            <a:spAutoFit/>
          </a:bodyPr>
          <a:lstStyle/>
          <a:p>
            <a:r>
              <a:rPr lang="ar-SA" sz="3600" dirty="0">
                <a:solidFill>
                  <a:srgbClr val="6E9ED8"/>
                </a:solidFill>
                <a:latin typeface="Aharoni" panose="02010803020104030203" pitchFamily="2" charset="-79"/>
                <a:ea typeface="Calibri" panose="020F0502020204030204" pitchFamily="34" charset="0"/>
                <a:cs typeface="Calibri" panose="020F0502020204030204" pitchFamily="34" charset="0"/>
              </a:rPr>
              <a:t>مطابقة</a:t>
            </a:r>
          </a:p>
        </p:txBody>
      </p:sp>
      <p:grpSp>
        <p:nvGrpSpPr>
          <p:cNvPr id="9" name="Group 8">
            <a:extLst>
              <a:ext uri="{FF2B5EF4-FFF2-40B4-BE49-F238E27FC236}">
                <a16:creationId xmlns:a16="http://schemas.microsoft.com/office/drawing/2014/main" id="{762208F8-2C08-5B4B-188F-FA18E617B513}"/>
              </a:ext>
            </a:extLst>
          </p:cNvPr>
          <p:cNvGrpSpPr/>
          <p:nvPr/>
        </p:nvGrpSpPr>
        <p:grpSpPr>
          <a:xfrm>
            <a:off x="-4883169" y="-3476632"/>
            <a:ext cx="4685167" cy="4705312"/>
            <a:chOff x="4074876" y="1277913"/>
            <a:chExt cx="4685167" cy="4705312"/>
          </a:xfrm>
        </p:grpSpPr>
        <p:sp>
          <p:nvSpPr>
            <p:cNvPr id="11" name="Oval 10">
              <a:extLst>
                <a:ext uri="{FF2B5EF4-FFF2-40B4-BE49-F238E27FC236}">
                  <a16:creationId xmlns:a16="http://schemas.microsoft.com/office/drawing/2014/main" id="{49BD6122-8A45-0576-6068-4B9D2A497F92}"/>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TextBox 12">
              <a:extLst>
                <a:ext uri="{FF2B5EF4-FFF2-40B4-BE49-F238E27FC236}">
                  <a16:creationId xmlns:a16="http://schemas.microsoft.com/office/drawing/2014/main" id="{F4748074-E767-7BA7-32FE-CA5FED6D3B87}"/>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sz="1100" dirty="0">
                <a:solidFill>
                  <a:schemeClr val="bg1"/>
                </a:solidFill>
                <a:latin typeface="Bodoni MT Black" panose="02070A03080606020203" pitchFamily="18" charset="0"/>
              </a:endParaRPr>
            </a:p>
          </p:txBody>
        </p:sp>
      </p:grpSp>
      <p:pic>
        <p:nvPicPr>
          <p:cNvPr id="15" name="Picture 14" descr="A diagram of a computer&#10;&#10;Description automatically generated">
            <a:extLst>
              <a:ext uri="{FF2B5EF4-FFF2-40B4-BE49-F238E27FC236}">
                <a16:creationId xmlns:a16="http://schemas.microsoft.com/office/drawing/2014/main" id="{D525928D-2BF3-0092-ECDA-860112B1F18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7169" y="1733941"/>
            <a:ext cx="5269198" cy="5383539"/>
          </a:xfrm>
          <a:prstGeom prst="rect">
            <a:avLst/>
          </a:prstGeom>
        </p:spPr>
      </p:pic>
    </p:spTree>
    <p:extLst>
      <p:ext uri="{BB962C8B-B14F-4D97-AF65-F5344CB8AC3E}">
        <p14:creationId xmlns:p14="http://schemas.microsoft.com/office/powerpoint/2010/main" val="32623437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7AB9B8-7468-0367-F058-00C36356D95E}"/>
              </a:ext>
            </a:extLst>
          </p:cNvPr>
          <p:cNvGrpSpPr/>
          <p:nvPr/>
        </p:nvGrpSpPr>
        <p:grpSpPr>
          <a:xfrm>
            <a:off x="-3817917" y="-4990911"/>
            <a:ext cx="2514600" cy="2529840"/>
            <a:chOff x="4807292" y="66574"/>
            <a:chExt cx="2514600" cy="2529840"/>
          </a:xfrm>
        </p:grpSpPr>
        <p:sp>
          <p:nvSpPr>
            <p:cNvPr id="10" name="Oval 9">
              <a:extLst>
                <a:ext uri="{FF2B5EF4-FFF2-40B4-BE49-F238E27FC236}">
                  <a16:creationId xmlns:a16="http://schemas.microsoft.com/office/drawing/2014/main" id="{215630CF-B4E3-1732-AFAD-375C86FAC8F3}"/>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2" name="Picture 11" descr="A person sitting on the floor looking at a person on a tripod&#10;&#10;Description automatically generated">
              <a:extLst>
                <a:ext uri="{FF2B5EF4-FFF2-40B4-BE49-F238E27FC236}">
                  <a16:creationId xmlns:a16="http://schemas.microsoft.com/office/drawing/2014/main" id="{1F45D61A-ACEE-FB12-C0A3-A691B1FB34A8}"/>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14" name="TextBox 13">
            <a:extLst>
              <a:ext uri="{FF2B5EF4-FFF2-40B4-BE49-F238E27FC236}">
                <a16:creationId xmlns:a16="http://schemas.microsoft.com/office/drawing/2014/main" id="{29534F93-4DD7-1A0A-F6FC-DD25B54EA699}"/>
              </a:ext>
            </a:extLst>
          </p:cNvPr>
          <p:cNvSpPr txBox="1"/>
          <p:nvPr/>
        </p:nvSpPr>
        <p:spPr>
          <a:xfrm>
            <a:off x="-1484758" y="-4992541"/>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B6C1314-6D2E-32AB-7E78-78F059127687}"/>
              </a:ext>
            </a:extLst>
          </p:cNvPr>
          <p:cNvGrpSpPr/>
          <p:nvPr/>
        </p:nvGrpSpPr>
        <p:grpSpPr>
          <a:xfrm>
            <a:off x="-1303315" y="-896256"/>
            <a:ext cx="6286146" cy="6345268"/>
            <a:chOff x="7292747" y="4261586"/>
            <a:chExt cx="2514600" cy="2529840"/>
          </a:xfrm>
        </p:grpSpPr>
        <p:sp>
          <p:nvSpPr>
            <p:cNvPr id="24" name="Oval 23">
              <a:extLst>
                <a:ext uri="{FF2B5EF4-FFF2-40B4-BE49-F238E27FC236}">
                  <a16:creationId xmlns:a16="http://schemas.microsoft.com/office/drawing/2014/main" id="{3F563678-6F34-B1EC-6F72-B1824969F809}"/>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25" name="Picture 24" descr="A blue and white cellphone with a microphone&#10;&#10;Description automatically generated">
              <a:extLst>
                <a:ext uri="{FF2B5EF4-FFF2-40B4-BE49-F238E27FC236}">
                  <a16:creationId xmlns:a16="http://schemas.microsoft.com/office/drawing/2014/main" id="{AFAAFFBE-C64E-DE8B-1035-6FE26C892264}"/>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28" name="TextBox 27">
            <a:extLst>
              <a:ext uri="{FF2B5EF4-FFF2-40B4-BE49-F238E27FC236}">
                <a16:creationId xmlns:a16="http://schemas.microsoft.com/office/drawing/2014/main" id="{2697BC4F-82E9-88B2-7931-74F659347CC3}"/>
              </a:ext>
            </a:extLst>
          </p:cNvPr>
          <p:cNvSpPr txBox="1"/>
          <p:nvPr/>
        </p:nvSpPr>
        <p:spPr>
          <a:xfrm>
            <a:off x="5407350" y="1228680"/>
            <a:ext cx="3671198" cy="584775"/>
          </a:xfrm>
          <a:prstGeom prst="rect">
            <a:avLst/>
          </a:prstGeom>
          <a:noFill/>
        </p:spPr>
        <p:txBody>
          <a:bodyPr wrap="non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Text/voice to </a:t>
            </a:r>
            <a:r>
              <a:rPr lang="en-US" sz="3200" dirty="0" err="1">
                <a:solidFill>
                  <a:srgbClr val="414561"/>
                </a:solidFill>
                <a:latin typeface="Aharoni" panose="02010803020104030203" pitchFamily="2" charset="-79"/>
                <a:ea typeface="Calibri" panose="020F0502020204030204" pitchFamily="34" charset="0"/>
                <a:cs typeface="Aharoni" panose="02010803020104030203" pitchFamily="2" charset="-79"/>
              </a:rPr>
              <a:t>ArSL</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2A01FCEE-4F16-B6C1-FEB4-A3A4B053355C}"/>
              </a:ext>
            </a:extLst>
          </p:cNvPr>
          <p:cNvGrpSpPr/>
          <p:nvPr/>
        </p:nvGrpSpPr>
        <p:grpSpPr>
          <a:xfrm>
            <a:off x="-6332517" y="-795899"/>
            <a:ext cx="2514600" cy="2529840"/>
            <a:chOff x="2292692" y="4261586"/>
            <a:chExt cx="2514600" cy="2529840"/>
          </a:xfrm>
        </p:grpSpPr>
        <p:sp>
          <p:nvSpPr>
            <p:cNvPr id="31" name="Oval 30">
              <a:extLst>
                <a:ext uri="{FF2B5EF4-FFF2-40B4-BE49-F238E27FC236}">
                  <a16:creationId xmlns:a16="http://schemas.microsoft.com/office/drawing/2014/main" id="{05E25F19-C01C-B621-AEAA-FFEB775F4C25}"/>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35" name="Picture 34" descr="A person holding a small object&#10;&#10;Description automatically generated">
              <a:extLst>
                <a:ext uri="{FF2B5EF4-FFF2-40B4-BE49-F238E27FC236}">
                  <a16:creationId xmlns:a16="http://schemas.microsoft.com/office/drawing/2014/main" id="{E8ED651C-700B-8EB0-31A6-0F1628801986}"/>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7" name="TextBox 36">
            <a:extLst>
              <a:ext uri="{FF2B5EF4-FFF2-40B4-BE49-F238E27FC236}">
                <a16:creationId xmlns:a16="http://schemas.microsoft.com/office/drawing/2014/main" id="{6D90A181-F1FF-B7EE-7425-087F8417B788}"/>
              </a:ext>
            </a:extLst>
          </p:cNvPr>
          <p:cNvSpPr txBox="1"/>
          <p:nvPr/>
        </p:nvSpPr>
        <p:spPr>
          <a:xfrm>
            <a:off x="-7507656" y="-926704"/>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A9E2DE6-F29E-C5F3-896C-3F205B5334BD}"/>
              </a:ext>
            </a:extLst>
          </p:cNvPr>
          <p:cNvSpPr txBox="1"/>
          <p:nvPr/>
        </p:nvSpPr>
        <p:spPr>
          <a:xfrm>
            <a:off x="6863986" y="3105834"/>
            <a:ext cx="2912977" cy="646331"/>
          </a:xfrm>
          <a:prstGeom prst="rect">
            <a:avLst/>
          </a:prstGeom>
          <a:noFill/>
        </p:spPr>
        <p:txBody>
          <a:bodyPr wrap="none" rtlCol="1">
            <a:spAutoFit/>
          </a:bodyPr>
          <a:lstStyle/>
          <a:p>
            <a:r>
              <a:rPr lang="ar-SA" sz="3600" dirty="0">
                <a:solidFill>
                  <a:srgbClr val="2196F3"/>
                </a:solidFill>
                <a:latin typeface="Aharoni" panose="02010803020104030203" pitchFamily="2" charset="-79"/>
                <a:ea typeface="Calibri" panose="020F0502020204030204" pitchFamily="34" charset="0"/>
                <a:cs typeface="Calibri" panose="020F0502020204030204" pitchFamily="34" charset="0"/>
              </a:rPr>
              <a:t>لغة الإشارة العربية</a:t>
            </a:r>
          </a:p>
        </p:txBody>
      </p:sp>
      <p:cxnSp>
        <p:nvCxnSpPr>
          <p:cNvPr id="4" name="Connector: Curved 3">
            <a:extLst>
              <a:ext uri="{FF2B5EF4-FFF2-40B4-BE49-F238E27FC236}">
                <a16:creationId xmlns:a16="http://schemas.microsoft.com/office/drawing/2014/main" id="{345E0CA2-9678-A41A-08D7-7788D5CCDF5A}"/>
              </a:ext>
            </a:extLst>
          </p:cNvPr>
          <p:cNvCxnSpPr/>
          <p:nvPr/>
        </p:nvCxnSpPr>
        <p:spPr>
          <a:xfrm rot="5400000">
            <a:off x="7254677" y="3365452"/>
            <a:ext cx="634389" cy="1407814"/>
          </a:xfrm>
          <a:prstGeom prst="curvedConnector3">
            <a:avLst/>
          </a:prstGeom>
          <a:ln w="57150">
            <a:solidFill>
              <a:srgbClr val="414561"/>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nector: Curved 4">
            <a:extLst>
              <a:ext uri="{FF2B5EF4-FFF2-40B4-BE49-F238E27FC236}">
                <a16:creationId xmlns:a16="http://schemas.microsoft.com/office/drawing/2014/main" id="{FBC27070-F83B-29C3-050A-25DFE917724C}"/>
              </a:ext>
            </a:extLst>
          </p:cNvPr>
          <p:cNvCxnSpPr/>
          <p:nvPr/>
        </p:nvCxnSpPr>
        <p:spPr>
          <a:xfrm rot="16200000" flipH="1">
            <a:off x="8685932" y="3342011"/>
            <a:ext cx="975482" cy="1795790"/>
          </a:xfrm>
          <a:prstGeom prst="curvedConnector3">
            <a:avLst/>
          </a:prstGeom>
          <a:ln w="57150">
            <a:solidFill>
              <a:srgbClr val="41456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34ECA64-3CDF-E433-9644-0A6E23811D3C}"/>
              </a:ext>
            </a:extLst>
          </p:cNvPr>
          <p:cNvSpPr txBox="1"/>
          <p:nvPr/>
        </p:nvSpPr>
        <p:spPr>
          <a:xfrm>
            <a:off x="9625197" y="4802681"/>
            <a:ext cx="1268296" cy="646331"/>
          </a:xfrm>
          <a:prstGeom prst="rect">
            <a:avLst/>
          </a:prstGeom>
          <a:noFill/>
        </p:spPr>
        <p:txBody>
          <a:bodyPr wrap="none" rtlCol="1">
            <a:spAutoFit/>
          </a:bodyPr>
          <a:lstStyle/>
          <a:p>
            <a:r>
              <a:rPr lang="ar-SA" sz="3600" dirty="0">
                <a:solidFill>
                  <a:srgbClr val="6E9ED8"/>
                </a:solidFill>
                <a:latin typeface="Aharoni" panose="02010803020104030203" pitchFamily="2" charset="-79"/>
                <a:ea typeface="Calibri" panose="020F0502020204030204" pitchFamily="34" charset="0"/>
                <a:cs typeface="Calibri" panose="020F0502020204030204" pitchFamily="34" charset="0"/>
              </a:rPr>
              <a:t>طبيعية</a:t>
            </a:r>
          </a:p>
        </p:txBody>
      </p:sp>
      <p:sp>
        <p:nvSpPr>
          <p:cNvPr id="7" name="TextBox 6">
            <a:extLst>
              <a:ext uri="{FF2B5EF4-FFF2-40B4-BE49-F238E27FC236}">
                <a16:creationId xmlns:a16="http://schemas.microsoft.com/office/drawing/2014/main" id="{E21333CD-D7A4-2A1C-BC3A-47146CC536BD}"/>
              </a:ext>
            </a:extLst>
          </p:cNvPr>
          <p:cNvSpPr txBox="1"/>
          <p:nvPr/>
        </p:nvSpPr>
        <p:spPr>
          <a:xfrm>
            <a:off x="6096000" y="4479515"/>
            <a:ext cx="1266693" cy="646331"/>
          </a:xfrm>
          <a:prstGeom prst="rect">
            <a:avLst/>
          </a:prstGeom>
          <a:noFill/>
        </p:spPr>
        <p:txBody>
          <a:bodyPr wrap="none" rtlCol="1">
            <a:spAutoFit/>
          </a:bodyPr>
          <a:lstStyle/>
          <a:p>
            <a:r>
              <a:rPr lang="ar-SA" sz="3600" dirty="0">
                <a:solidFill>
                  <a:srgbClr val="6E9ED8"/>
                </a:solidFill>
                <a:latin typeface="Aharoni" panose="02010803020104030203" pitchFamily="2" charset="-79"/>
                <a:ea typeface="Calibri" panose="020F0502020204030204" pitchFamily="34" charset="0"/>
                <a:cs typeface="Calibri" panose="020F0502020204030204" pitchFamily="34" charset="0"/>
              </a:rPr>
              <a:t>مطابقة</a:t>
            </a:r>
          </a:p>
        </p:txBody>
      </p:sp>
      <p:pic>
        <p:nvPicPr>
          <p:cNvPr id="8" name="Picture 7" descr="A diagram of a person's face&#10;&#10;Description automatically generated">
            <a:extLst>
              <a:ext uri="{FF2B5EF4-FFF2-40B4-BE49-F238E27FC236}">
                <a16:creationId xmlns:a16="http://schemas.microsoft.com/office/drawing/2014/main" id="{AAAC24D6-687B-E1EF-35AC-619B3A8F0E67}"/>
              </a:ext>
            </a:extLst>
          </p:cNvPr>
          <p:cNvPicPr>
            <a:picLocks noChangeAspect="1"/>
          </p:cNvPicPr>
          <p:nvPr/>
        </p:nvPicPr>
        <p:blipFill rotWithShape="1">
          <a:blip r:embed="rId5">
            <a:extLst>
              <a:ext uri="{28A0092B-C50C-407E-A947-70E740481C1C}">
                <a14:useLocalDpi xmlns:a14="http://schemas.microsoft.com/office/drawing/2010/main" val="0"/>
              </a:ext>
            </a:extLst>
          </a:blip>
          <a:srcRect r="6634"/>
          <a:stretch/>
        </p:blipFill>
        <p:spPr>
          <a:xfrm>
            <a:off x="7064789" y="8159499"/>
            <a:ext cx="3005643" cy="4771091"/>
          </a:xfrm>
          <a:prstGeom prst="rect">
            <a:avLst/>
          </a:prstGeom>
        </p:spPr>
      </p:pic>
      <p:grpSp>
        <p:nvGrpSpPr>
          <p:cNvPr id="9" name="Group 8">
            <a:extLst>
              <a:ext uri="{FF2B5EF4-FFF2-40B4-BE49-F238E27FC236}">
                <a16:creationId xmlns:a16="http://schemas.microsoft.com/office/drawing/2014/main" id="{C89E5D4D-E8EE-EEDF-E3D1-B5FFBED86B3F}"/>
              </a:ext>
            </a:extLst>
          </p:cNvPr>
          <p:cNvGrpSpPr/>
          <p:nvPr/>
        </p:nvGrpSpPr>
        <p:grpSpPr>
          <a:xfrm>
            <a:off x="-4883169" y="-3476632"/>
            <a:ext cx="4685167" cy="4705312"/>
            <a:chOff x="4074876" y="1277913"/>
            <a:chExt cx="4685167" cy="4705312"/>
          </a:xfrm>
        </p:grpSpPr>
        <p:sp>
          <p:nvSpPr>
            <p:cNvPr id="11" name="Oval 10">
              <a:extLst>
                <a:ext uri="{FF2B5EF4-FFF2-40B4-BE49-F238E27FC236}">
                  <a16:creationId xmlns:a16="http://schemas.microsoft.com/office/drawing/2014/main" id="{7BE2BA04-BE23-9676-4BFB-1D7BA8F6755C}"/>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TextBox 12">
              <a:extLst>
                <a:ext uri="{FF2B5EF4-FFF2-40B4-BE49-F238E27FC236}">
                  <a16:creationId xmlns:a16="http://schemas.microsoft.com/office/drawing/2014/main" id="{914ED49A-DBA4-41EB-4B79-91A5029E977A}"/>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sz="1100" dirty="0">
                <a:solidFill>
                  <a:schemeClr val="bg1"/>
                </a:solidFill>
                <a:latin typeface="Bodoni MT Black" panose="02070A03080606020203" pitchFamily="18" charset="0"/>
              </a:endParaRPr>
            </a:p>
          </p:txBody>
        </p:sp>
      </p:grpSp>
    </p:spTree>
    <p:extLst>
      <p:ext uri="{BB962C8B-B14F-4D97-AF65-F5344CB8AC3E}">
        <p14:creationId xmlns:p14="http://schemas.microsoft.com/office/powerpoint/2010/main" val="25219215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7AB9B8-7468-0367-F058-00C36356D95E}"/>
              </a:ext>
            </a:extLst>
          </p:cNvPr>
          <p:cNvGrpSpPr/>
          <p:nvPr/>
        </p:nvGrpSpPr>
        <p:grpSpPr>
          <a:xfrm>
            <a:off x="-3817917" y="-4990911"/>
            <a:ext cx="2514600" cy="2529840"/>
            <a:chOff x="4807292" y="66574"/>
            <a:chExt cx="2514600" cy="2529840"/>
          </a:xfrm>
        </p:grpSpPr>
        <p:sp>
          <p:nvSpPr>
            <p:cNvPr id="10" name="Oval 9">
              <a:extLst>
                <a:ext uri="{FF2B5EF4-FFF2-40B4-BE49-F238E27FC236}">
                  <a16:creationId xmlns:a16="http://schemas.microsoft.com/office/drawing/2014/main" id="{215630CF-B4E3-1732-AFAD-375C86FAC8F3}"/>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2" name="Picture 11" descr="A person sitting on the floor looking at a person on a tripod&#10;&#10;Description automatically generated">
              <a:extLst>
                <a:ext uri="{FF2B5EF4-FFF2-40B4-BE49-F238E27FC236}">
                  <a16:creationId xmlns:a16="http://schemas.microsoft.com/office/drawing/2014/main" id="{1F45D61A-ACEE-FB12-C0A3-A691B1FB34A8}"/>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14" name="TextBox 13">
            <a:extLst>
              <a:ext uri="{FF2B5EF4-FFF2-40B4-BE49-F238E27FC236}">
                <a16:creationId xmlns:a16="http://schemas.microsoft.com/office/drawing/2014/main" id="{29534F93-4DD7-1A0A-F6FC-DD25B54EA699}"/>
              </a:ext>
            </a:extLst>
          </p:cNvPr>
          <p:cNvSpPr txBox="1"/>
          <p:nvPr/>
        </p:nvSpPr>
        <p:spPr>
          <a:xfrm>
            <a:off x="-1484758" y="-4992541"/>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B6C1314-6D2E-32AB-7E78-78F059127687}"/>
              </a:ext>
            </a:extLst>
          </p:cNvPr>
          <p:cNvGrpSpPr/>
          <p:nvPr/>
        </p:nvGrpSpPr>
        <p:grpSpPr>
          <a:xfrm>
            <a:off x="-1303315" y="-896256"/>
            <a:ext cx="6286146" cy="6345268"/>
            <a:chOff x="7292747" y="4261586"/>
            <a:chExt cx="2514600" cy="2529840"/>
          </a:xfrm>
        </p:grpSpPr>
        <p:sp>
          <p:nvSpPr>
            <p:cNvPr id="24" name="Oval 23">
              <a:extLst>
                <a:ext uri="{FF2B5EF4-FFF2-40B4-BE49-F238E27FC236}">
                  <a16:creationId xmlns:a16="http://schemas.microsoft.com/office/drawing/2014/main" id="{3F563678-6F34-B1EC-6F72-B1824969F809}"/>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25" name="Picture 24" descr="A blue and white cellphone with a microphone&#10;&#10;Description automatically generated">
              <a:extLst>
                <a:ext uri="{FF2B5EF4-FFF2-40B4-BE49-F238E27FC236}">
                  <a16:creationId xmlns:a16="http://schemas.microsoft.com/office/drawing/2014/main" id="{AFAAFFBE-C64E-DE8B-1035-6FE26C892264}"/>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28" name="TextBox 27">
            <a:extLst>
              <a:ext uri="{FF2B5EF4-FFF2-40B4-BE49-F238E27FC236}">
                <a16:creationId xmlns:a16="http://schemas.microsoft.com/office/drawing/2014/main" id="{2697BC4F-82E9-88B2-7931-74F659347CC3}"/>
              </a:ext>
            </a:extLst>
          </p:cNvPr>
          <p:cNvSpPr txBox="1"/>
          <p:nvPr/>
        </p:nvSpPr>
        <p:spPr>
          <a:xfrm>
            <a:off x="5407350" y="1228680"/>
            <a:ext cx="3671198" cy="584775"/>
          </a:xfrm>
          <a:prstGeom prst="rect">
            <a:avLst/>
          </a:prstGeom>
          <a:noFill/>
        </p:spPr>
        <p:txBody>
          <a:bodyPr wrap="non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Text/voice to </a:t>
            </a:r>
            <a:r>
              <a:rPr lang="en-US" sz="3200" dirty="0" err="1">
                <a:solidFill>
                  <a:srgbClr val="414561"/>
                </a:solidFill>
                <a:latin typeface="Aharoni" panose="02010803020104030203" pitchFamily="2" charset="-79"/>
                <a:ea typeface="Calibri" panose="020F0502020204030204" pitchFamily="34" charset="0"/>
                <a:cs typeface="Aharoni" panose="02010803020104030203" pitchFamily="2" charset="-79"/>
              </a:rPr>
              <a:t>ArSL</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2A01FCEE-4F16-B6C1-FEB4-A3A4B053355C}"/>
              </a:ext>
            </a:extLst>
          </p:cNvPr>
          <p:cNvGrpSpPr/>
          <p:nvPr/>
        </p:nvGrpSpPr>
        <p:grpSpPr>
          <a:xfrm>
            <a:off x="-6332517" y="-795899"/>
            <a:ext cx="2514600" cy="2529840"/>
            <a:chOff x="2292692" y="4261586"/>
            <a:chExt cx="2514600" cy="2529840"/>
          </a:xfrm>
        </p:grpSpPr>
        <p:sp>
          <p:nvSpPr>
            <p:cNvPr id="31" name="Oval 30">
              <a:extLst>
                <a:ext uri="{FF2B5EF4-FFF2-40B4-BE49-F238E27FC236}">
                  <a16:creationId xmlns:a16="http://schemas.microsoft.com/office/drawing/2014/main" id="{05E25F19-C01C-B621-AEAA-FFEB775F4C25}"/>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35" name="Picture 34" descr="A person holding a small object&#10;&#10;Description automatically generated">
              <a:extLst>
                <a:ext uri="{FF2B5EF4-FFF2-40B4-BE49-F238E27FC236}">
                  <a16:creationId xmlns:a16="http://schemas.microsoft.com/office/drawing/2014/main" id="{E8ED651C-700B-8EB0-31A6-0F1628801986}"/>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7" name="TextBox 36">
            <a:extLst>
              <a:ext uri="{FF2B5EF4-FFF2-40B4-BE49-F238E27FC236}">
                <a16:creationId xmlns:a16="http://schemas.microsoft.com/office/drawing/2014/main" id="{6D90A181-F1FF-B7EE-7425-087F8417B788}"/>
              </a:ext>
            </a:extLst>
          </p:cNvPr>
          <p:cNvSpPr txBox="1"/>
          <p:nvPr/>
        </p:nvSpPr>
        <p:spPr>
          <a:xfrm>
            <a:off x="-7507656" y="-926704"/>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9A9E2DE6-F29E-C5F3-896C-3F205B5334BD}"/>
              </a:ext>
            </a:extLst>
          </p:cNvPr>
          <p:cNvSpPr txBox="1"/>
          <p:nvPr/>
        </p:nvSpPr>
        <p:spPr>
          <a:xfrm>
            <a:off x="13777742" y="3105834"/>
            <a:ext cx="2912977" cy="646331"/>
          </a:xfrm>
          <a:prstGeom prst="rect">
            <a:avLst/>
          </a:prstGeom>
          <a:noFill/>
        </p:spPr>
        <p:txBody>
          <a:bodyPr wrap="none" rtlCol="1">
            <a:spAutoFit/>
          </a:bodyPr>
          <a:lstStyle/>
          <a:p>
            <a:r>
              <a:rPr lang="ar-SA" sz="3600" dirty="0">
                <a:solidFill>
                  <a:srgbClr val="2196F3"/>
                </a:solidFill>
                <a:latin typeface="Aharoni" panose="02010803020104030203" pitchFamily="2" charset="-79"/>
                <a:ea typeface="Calibri" panose="020F0502020204030204" pitchFamily="34" charset="0"/>
                <a:cs typeface="Calibri" panose="020F0502020204030204" pitchFamily="34" charset="0"/>
              </a:rPr>
              <a:t>لغة الإشارة العربية</a:t>
            </a:r>
          </a:p>
        </p:txBody>
      </p:sp>
      <p:cxnSp>
        <p:nvCxnSpPr>
          <p:cNvPr id="4" name="Connector: Curved 3">
            <a:extLst>
              <a:ext uri="{FF2B5EF4-FFF2-40B4-BE49-F238E27FC236}">
                <a16:creationId xmlns:a16="http://schemas.microsoft.com/office/drawing/2014/main" id="{345E0CA2-9678-A41A-08D7-7788D5CCDF5A}"/>
              </a:ext>
            </a:extLst>
          </p:cNvPr>
          <p:cNvCxnSpPr/>
          <p:nvPr/>
        </p:nvCxnSpPr>
        <p:spPr>
          <a:xfrm rot="5400000">
            <a:off x="14168433" y="3365452"/>
            <a:ext cx="634389" cy="1407814"/>
          </a:xfrm>
          <a:prstGeom prst="curvedConnector3">
            <a:avLst/>
          </a:prstGeom>
          <a:ln w="57150">
            <a:solidFill>
              <a:srgbClr val="414561"/>
            </a:solidFill>
            <a:tailEnd type="triangle"/>
          </a:ln>
        </p:spPr>
        <p:style>
          <a:lnRef idx="2">
            <a:schemeClr val="accent1"/>
          </a:lnRef>
          <a:fillRef idx="0">
            <a:schemeClr val="accent1"/>
          </a:fillRef>
          <a:effectRef idx="1">
            <a:schemeClr val="accent1"/>
          </a:effectRef>
          <a:fontRef idx="minor">
            <a:schemeClr val="tx1"/>
          </a:fontRef>
        </p:style>
      </p:cxnSp>
      <p:cxnSp>
        <p:nvCxnSpPr>
          <p:cNvPr id="5" name="Connector: Curved 4">
            <a:extLst>
              <a:ext uri="{FF2B5EF4-FFF2-40B4-BE49-F238E27FC236}">
                <a16:creationId xmlns:a16="http://schemas.microsoft.com/office/drawing/2014/main" id="{FBC27070-F83B-29C3-050A-25DFE917724C}"/>
              </a:ext>
            </a:extLst>
          </p:cNvPr>
          <p:cNvCxnSpPr/>
          <p:nvPr/>
        </p:nvCxnSpPr>
        <p:spPr>
          <a:xfrm rot="16200000" flipH="1">
            <a:off x="15599688" y="3342011"/>
            <a:ext cx="975482" cy="1795790"/>
          </a:xfrm>
          <a:prstGeom prst="curvedConnector3">
            <a:avLst/>
          </a:prstGeom>
          <a:ln w="57150">
            <a:solidFill>
              <a:srgbClr val="414561"/>
            </a:solidFill>
            <a:tailEnd type="triangle"/>
          </a:ln>
        </p:spPr>
        <p:style>
          <a:lnRef idx="2">
            <a:schemeClr val="accent1"/>
          </a:lnRef>
          <a:fillRef idx="0">
            <a:schemeClr val="accent1"/>
          </a:fillRef>
          <a:effectRef idx="1">
            <a:schemeClr val="accent1"/>
          </a:effectRef>
          <a:fontRef idx="minor">
            <a:schemeClr val="tx1"/>
          </a:fontRef>
        </p:style>
      </p:cxnSp>
      <p:sp>
        <p:nvSpPr>
          <p:cNvPr id="6" name="TextBox 5">
            <a:extLst>
              <a:ext uri="{FF2B5EF4-FFF2-40B4-BE49-F238E27FC236}">
                <a16:creationId xmlns:a16="http://schemas.microsoft.com/office/drawing/2014/main" id="{734ECA64-3CDF-E433-9644-0A6E23811D3C}"/>
              </a:ext>
            </a:extLst>
          </p:cNvPr>
          <p:cNvSpPr txBox="1"/>
          <p:nvPr/>
        </p:nvSpPr>
        <p:spPr>
          <a:xfrm>
            <a:off x="16538953" y="4802681"/>
            <a:ext cx="1268296" cy="646331"/>
          </a:xfrm>
          <a:prstGeom prst="rect">
            <a:avLst/>
          </a:prstGeom>
          <a:noFill/>
        </p:spPr>
        <p:txBody>
          <a:bodyPr wrap="none" rtlCol="1">
            <a:spAutoFit/>
          </a:bodyPr>
          <a:lstStyle/>
          <a:p>
            <a:r>
              <a:rPr lang="ar-SA" sz="3600" dirty="0">
                <a:solidFill>
                  <a:srgbClr val="6E9ED8"/>
                </a:solidFill>
                <a:latin typeface="Aharoni" panose="02010803020104030203" pitchFamily="2" charset="-79"/>
                <a:ea typeface="Calibri" panose="020F0502020204030204" pitchFamily="34" charset="0"/>
                <a:cs typeface="Calibri" panose="020F0502020204030204" pitchFamily="34" charset="0"/>
              </a:rPr>
              <a:t>طبيعية</a:t>
            </a:r>
          </a:p>
        </p:txBody>
      </p:sp>
      <p:sp>
        <p:nvSpPr>
          <p:cNvPr id="7" name="TextBox 6">
            <a:extLst>
              <a:ext uri="{FF2B5EF4-FFF2-40B4-BE49-F238E27FC236}">
                <a16:creationId xmlns:a16="http://schemas.microsoft.com/office/drawing/2014/main" id="{E21333CD-D7A4-2A1C-BC3A-47146CC536BD}"/>
              </a:ext>
            </a:extLst>
          </p:cNvPr>
          <p:cNvSpPr txBox="1"/>
          <p:nvPr/>
        </p:nvSpPr>
        <p:spPr>
          <a:xfrm>
            <a:off x="13009756" y="4479515"/>
            <a:ext cx="1266693" cy="646331"/>
          </a:xfrm>
          <a:prstGeom prst="rect">
            <a:avLst/>
          </a:prstGeom>
          <a:noFill/>
        </p:spPr>
        <p:txBody>
          <a:bodyPr wrap="none" rtlCol="1">
            <a:spAutoFit/>
          </a:bodyPr>
          <a:lstStyle/>
          <a:p>
            <a:r>
              <a:rPr lang="ar-SA" sz="3600" dirty="0">
                <a:solidFill>
                  <a:srgbClr val="6E9ED8"/>
                </a:solidFill>
                <a:latin typeface="Aharoni" panose="02010803020104030203" pitchFamily="2" charset="-79"/>
                <a:ea typeface="Calibri" panose="020F0502020204030204" pitchFamily="34" charset="0"/>
                <a:cs typeface="Calibri" panose="020F0502020204030204" pitchFamily="34" charset="0"/>
              </a:rPr>
              <a:t>مطابقة</a:t>
            </a:r>
          </a:p>
        </p:txBody>
      </p:sp>
      <p:pic>
        <p:nvPicPr>
          <p:cNvPr id="9" name="Picture 8" descr="A diagram of a person's face&#10;&#10;Description automatically generated">
            <a:extLst>
              <a:ext uri="{FF2B5EF4-FFF2-40B4-BE49-F238E27FC236}">
                <a16:creationId xmlns:a16="http://schemas.microsoft.com/office/drawing/2014/main" id="{CA3670A6-71A1-D1AD-3FB3-44240C34A3A1}"/>
              </a:ext>
            </a:extLst>
          </p:cNvPr>
          <p:cNvPicPr>
            <a:picLocks noChangeAspect="1"/>
          </p:cNvPicPr>
          <p:nvPr/>
        </p:nvPicPr>
        <p:blipFill rotWithShape="1">
          <a:blip r:embed="rId5">
            <a:extLst>
              <a:ext uri="{28A0092B-C50C-407E-A947-70E740481C1C}">
                <a14:useLocalDpi xmlns:a14="http://schemas.microsoft.com/office/drawing/2010/main" val="0"/>
              </a:ext>
            </a:extLst>
          </a:blip>
          <a:srcRect r="6634"/>
          <a:stretch/>
        </p:blipFill>
        <p:spPr>
          <a:xfrm>
            <a:off x="7064789" y="1850139"/>
            <a:ext cx="3005643" cy="4771091"/>
          </a:xfrm>
          <a:prstGeom prst="rect">
            <a:avLst/>
          </a:prstGeom>
        </p:spPr>
      </p:pic>
      <p:grpSp>
        <p:nvGrpSpPr>
          <p:cNvPr id="8" name="Group 7">
            <a:extLst>
              <a:ext uri="{FF2B5EF4-FFF2-40B4-BE49-F238E27FC236}">
                <a16:creationId xmlns:a16="http://schemas.microsoft.com/office/drawing/2014/main" id="{87623DBC-9A24-D2F2-5179-E8A3BABCCE5B}"/>
              </a:ext>
            </a:extLst>
          </p:cNvPr>
          <p:cNvGrpSpPr/>
          <p:nvPr/>
        </p:nvGrpSpPr>
        <p:grpSpPr>
          <a:xfrm>
            <a:off x="-4883169" y="-3476632"/>
            <a:ext cx="4685167" cy="4705312"/>
            <a:chOff x="4074876" y="1277913"/>
            <a:chExt cx="4685167" cy="4705312"/>
          </a:xfrm>
        </p:grpSpPr>
        <p:sp>
          <p:nvSpPr>
            <p:cNvPr id="11" name="Oval 10">
              <a:extLst>
                <a:ext uri="{FF2B5EF4-FFF2-40B4-BE49-F238E27FC236}">
                  <a16:creationId xmlns:a16="http://schemas.microsoft.com/office/drawing/2014/main" id="{C31A258B-29B4-FE6E-4A7D-1F693B4B96C3}"/>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3" name="TextBox 12">
              <a:extLst>
                <a:ext uri="{FF2B5EF4-FFF2-40B4-BE49-F238E27FC236}">
                  <a16:creationId xmlns:a16="http://schemas.microsoft.com/office/drawing/2014/main" id="{1C919CCB-0542-2FD7-7A80-FE58C3BF00A4}"/>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sz="1100" dirty="0">
                <a:solidFill>
                  <a:schemeClr val="bg1"/>
                </a:solidFill>
                <a:latin typeface="Bodoni MT Black" panose="02070A03080606020203" pitchFamily="18" charset="0"/>
              </a:endParaRPr>
            </a:p>
          </p:txBody>
        </p:sp>
      </p:grpSp>
    </p:spTree>
    <p:extLst>
      <p:ext uri="{BB962C8B-B14F-4D97-AF65-F5344CB8AC3E}">
        <p14:creationId xmlns:p14="http://schemas.microsoft.com/office/powerpoint/2010/main" val="2524176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8792DF58-4737-7B1D-94C7-E4C44961912F}"/>
              </a:ext>
            </a:extLst>
          </p:cNvPr>
          <p:cNvGrpSpPr/>
          <p:nvPr/>
        </p:nvGrpSpPr>
        <p:grpSpPr>
          <a:xfrm>
            <a:off x="4807292" y="66574"/>
            <a:ext cx="2514600" cy="2529840"/>
            <a:chOff x="4807292" y="66574"/>
            <a:chExt cx="2514600" cy="2529840"/>
          </a:xfrm>
        </p:grpSpPr>
        <p:sp>
          <p:nvSpPr>
            <p:cNvPr id="4" name="Oval 3">
              <a:extLst>
                <a:ext uri="{FF2B5EF4-FFF2-40B4-BE49-F238E27FC236}">
                  <a16:creationId xmlns:a16="http://schemas.microsoft.com/office/drawing/2014/main" id="{8EB781ED-6259-5153-F9C6-67D971E79A3A}"/>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5" name="Picture 4" descr="A person sitting on the floor looking at a person on a tripod&#10;&#10;Description automatically generated">
              <a:extLst>
                <a:ext uri="{FF2B5EF4-FFF2-40B4-BE49-F238E27FC236}">
                  <a16:creationId xmlns:a16="http://schemas.microsoft.com/office/drawing/2014/main" id="{A629F722-C5DA-31EE-A6F7-E9BA42584D36}"/>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6" name="TextBox 5">
            <a:extLst>
              <a:ext uri="{FF2B5EF4-FFF2-40B4-BE49-F238E27FC236}">
                <a16:creationId xmlns:a16="http://schemas.microsoft.com/office/drawing/2014/main" id="{377E4961-DCD6-E39E-D8BF-5F6E9753233A}"/>
              </a:ext>
            </a:extLst>
          </p:cNvPr>
          <p:cNvSpPr txBox="1"/>
          <p:nvPr/>
        </p:nvSpPr>
        <p:spPr>
          <a:xfrm>
            <a:off x="5582727" y="333615"/>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C93CCAE9-59E0-DA1E-F816-0793D1B172F9}"/>
              </a:ext>
            </a:extLst>
          </p:cNvPr>
          <p:cNvGrpSpPr/>
          <p:nvPr/>
        </p:nvGrpSpPr>
        <p:grpSpPr>
          <a:xfrm>
            <a:off x="7292747" y="4261586"/>
            <a:ext cx="2514600" cy="2529840"/>
            <a:chOff x="7292747" y="4261586"/>
            <a:chExt cx="2514600" cy="2529840"/>
          </a:xfrm>
        </p:grpSpPr>
        <p:sp>
          <p:nvSpPr>
            <p:cNvPr id="8" name="Oval 7">
              <a:extLst>
                <a:ext uri="{FF2B5EF4-FFF2-40B4-BE49-F238E27FC236}">
                  <a16:creationId xmlns:a16="http://schemas.microsoft.com/office/drawing/2014/main" id="{651A849D-56CA-48C1-3AF7-980BBF6D06E6}"/>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9" name="Picture 8" descr="A blue and white cellphone with a microphone&#10;&#10;Description automatically generated">
              <a:extLst>
                <a:ext uri="{FF2B5EF4-FFF2-40B4-BE49-F238E27FC236}">
                  <a16:creationId xmlns:a16="http://schemas.microsoft.com/office/drawing/2014/main" id="{3C4CBC53-B98B-B6E4-6A24-74D1406B6E19}"/>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11" name="TextBox 10">
            <a:extLst>
              <a:ext uri="{FF2B5EF4-FFF2-40B4-BE49-F238E27FC236}">
                <a16:creationId xmlns:a16="http://schemas.microsoft.com/office/drawing/2014/main" id="{189A9328-C85A-6BFE-CCDA-D0CD113F2295}"/>
              </a:ext>
            </a:extLst>
          </p:cNvPr>
          <p:cNvSpPr txBox="1"/>
          <p:nvPr/>
        </p:nvSpPr>
        <p:spPr>
          <a:xfrm>
            <a:off x="8348213" y="4557798"/>
            <a:ext cx="1133283" cy="415498"/>
          </a:xfrm>
          <a:prstGeom prst="rect">
            <a:avLst/>
          </a:prstGeom>
          <a:noFill/>
        </p:spPr>
        <p:txBody>
          <a:bodyPr wrap="squar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3" name="Group 12">
            <a:extLst>
              <a:ext uri="{FF2B5EF4-FFF2-40B4-BE49-F238E27FC236}">
                <a16:creationId xmlns:a16="http://schemas.microsoft.com/office/drawing/2014/main" id="{FC561F11-72E6-D5DE-E3A5-2C33EC5DD9D0}"/>
              </a:ext>
            </a:extLst>
          </p:cNvPr>
          <p:cNvGrpSpPr/>
          <p:nvPr/>
        </p:nvGrpSpPr>
        <p:grpSpPr>
          <a:xfrm>
            <a:off x="2292692" y="4261586"/>
            <a:ext cx="2514600" cy="2529840"/>
            <a:chOff x="2292692" y="4261586"/>
            <a:chExt cx="2514600" cy="2529840"/>
          </a:xfrm>
        </p:grpSpPr>
        <p:sp>
          <p:nvSpPr>
            <p:cNvPr id="15" name="Oval 14">
              <a:extLst>
                <a:ext uri="{FF2B5EF4-FFF2-40B4-BE49-F238E27FC236}">
                  <a16:creationId xmlns:a16="http://schemas.microsoft.com/office/drawing/2014/main" id="{83A4F3B8-561B-AD17-A646-F5E333B0DFB6}"/>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7" name="Picture 16" descr="A person holding a small object&#10;&#10;Description automatically generated">
              <a:extLst>
                <a:ext uri="{FF2B5EF4-FFF2-40B4-BE49-F238E27FC236}">
                  <a16:creationId xmlns:a16="http://schemas.microsoft.com/office/drawing/2014/main" id="{CBDAACE9-8893-8A57-EDA7-6FF0CA790D46}"/>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18" name="TextBox 17">
            <a:extLst>
              <a:ext uri="{FF2B5EF4-FFF2-40B4-BE49-F238E27FC236}">
                <a16:creationId xmlns:a16="http://schemas.microsoft.com/office/drawing/2014/main" id="{AC14101C-B86E-AE2C-D16F-EBB5B70D93CE}"/>
              </a:ext>
            </a:extLst>
          </p:cNvPr>
          <p:cNvSpPr txBox="1"/>
          <p:nvPr/>
        </p:nvSpPr>
        <p:spPr>
          <a:xfrm>
            <a:off x="2811515" y="4614530"/>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pic>
        <p:nvPicPr>
          <p:cNvPr id="10" name="Picture 9" descr="A diagram of a person's face&#10;&#10;Description automatically generated">
            <a:extLst>
              <a:ext uri="{FF2B5EF4-FFF2-40B4-BE49-F238E27FC236}">
                <a16:creationId xmlns:a16="http://schemas.microsoft.com/office/drawing/2014/main" id="{E33543FE-CF2E-0DE4-7C2A-6D942EC202F0}"/>
              </a:ext>
            </a:extLst>
          </p:cNvPr>
          <p:cNvPicPr>
            <a:picLocks noChangeAspect="1"/>
          </p:cNvPicPr>
          <p:nvPr/>
        </p:nvPicPr>
        <p:blipFill rotWithShape="1">
          <a:blip r:embed="rId5">
            <a:extLst>
              <a:ext uri="{28A0092B-C50C-407E-A947-70E740481C1C}">
                <a14:useLocalDpi xmlns:a14="http://schemas.microsoft.com/office/drawing/2010/main" val="0"/>
              </a:ext>
            </a:extLst>
          </a:blip>
          <a:srcRect r="6634"/>
          <a:stretch/>
        </p:blipFill>
        <p:spPr>
          <a:xfrm>
            <a:off x="12459749" y="1850139"/>
            <a:ext cx="3005643" cy="4771091"/>
          </a:xfrm>
          <a:prstGeom prst="rect">
            <a:avLst/>
          </a:prstGeom>
        </p:spPr>
      </p:pic>
      <p:grpSp>
        <p:nvGrpSpPr>
          <p:cNvPr id="12" name="Group 11">
            <a:extLst>
              <a:ext uri="{FF2B5EF4-FFF2-40B4-BE49-F238E27FC236}">
                <a16:creationId xmlns:a16="http://schemas.microsoft.com/office/drawing/2014/main" id="{157D2E1E-BC8B-D809-9377-02925FF66233}"/>
              </a:ext>
            </a:extLst>
          </p:cNvPr>
          <p:cNvGrpSpPr/>
          <p:nvPr/>
        </p:nvGrpSpPr>
        <p:grpSpPr>
          <a:xfrm>
            <a:off x="3773822" y="1602364"/>
            <a:ext cx="4848301" cy="4705312"/>
            <a:chOff x="4074876" y="1277913"/>
            <a:chExt cx="4848301" cy="4705312"/>
          </a:xfrm>
        </p:grpSpPr>
        <p:sp>
          <p:nvSpPr>
            <p:cNvPr id="14" name="Oval 13">
              <a:extLst>
                <a:ext uri="{FF2B5EF4-FFF2-40B4-BE49-F238E27FC236}">
                  <a16:creationId xmlns:a16="http://schemas.microsoft.com/office/drawing/2014/main" id="{969BECD7-4B72-E535-BD2E-65A4F671F717}"/>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TextBox 15">
              <a:extLst>
                <a:ext uri="{FF2B5EF4-FFF2-40B4-BE49-F238E27FC236}">
                  <a16:creationId xmlns:a16="http://schemas.microsoft.com/office/drawing/2014/main" id="{C3102D1D-8103-4066-8B51-B6F20EC77F3F}"/>
                </a:ext>
              </a:extLst>
            </p:cNvPr>
            <p:cNvSpPr txBox="1"/>
            <p:nvPr/>
          </p:nvSpPr>
          <p:spPr>
            <a:xfrm>
              <a:off x="4285304" y="3142608"/>
              <a:ext cx="4637873" cy="1015663"/>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r>
                <a:rPr lang="en-US" sz="6000" dirty="0">
                  <a:solidFill>
                    <a:schemeClr val="bg1"/>
                  </a:solidFill>
                  <a:latin typeface="Bodoni MT Black" panose="02070A03080606020203" pitchFamily="18" charset="0"/>
                </a:rPr>
                <a:t> </a:t>
              </a:r>
              <a:endParaRPr lang="ar-SA" dirty="0">
                <a:solidFill>
                  <a:schemeClr val="bg1"/>
                </a:solidFill>
                <a:latin typeface="Bodoni MT Black" panose="02070A03080606020203" pitchFamily="18" charset="0"/>
              </a:endParaRPr>
            </a:p>
          </p:txBody>
        </p:sp>
      </p:grpSp>
      <p:pic>
        <p:nvPicPr>
          <p:cNvPr id="19" name="Picture 18" descr="A computer screen shot of a flowchart&#10;&#10;Description automatically generated">
            <a:extLst>
              <a:ext uri="{FF2B5EF4-FFF2-40B4-BE49-F238E27FC236}">
                <a16:creationId xmlns:a16="http://schemas.microsoft.com/office/drawing/2014/main" id="{1D84759F-CA9A-62FB-A93C-1BFBD97C1CD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6240" y="7229093"/>
            <a:ext cx="3889726" cy="7211943"/>
          </a:xfrm>
          <a:prstGeom prst="rect">
            <a:avLst/>
          </a:prstGeom>
        </p:spPr>
      </p:pic>
    </p:spTree>
    <p:extLst>
      <p:ext uri="{BB962C8B-B14F-4D97-AF65-F5344CB8AC3E}">
        <p14:creationId xmlns:p14="http://schemas.microsoft.com/office/powerpoint/2010/main" val="22194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7AB9B8-7468-0367-F058-00C36356D95E}"/>
              </a:ext>
            </a:extLst>
          </p:cNvPr>
          <p:cNvGrpSpPr/>
          <p:nvPr/>
        </p:nvGrpSpPr>
        <p:grpSpPr>
          <a:xfrm>
            <a:off x="12655892" y="-5785586"/>
            <a:ext cx="2514600" cy="2529840"/>
            <a:chOff x="4807292" y="66574"/>
            <a:chExt cx="2514600" cy="2529840"/>
          </a:xfrm>
        </p:grpSpPr>
        <p:sp>
          <p:nvSpPr>
            <p:cNvPr id="10" name="Oval 9">
              <a:extLst>
                <a:ext uri="{FF2B5EF4-FFF2-40B4-BE49-F238E27FC236}">
                  <a16:creationId xmlns:a16="http://schemas.microsoft.com/office/drawing/2014/main" id="{215630CF-B4E3-1732-AFAD-375C86FAC8F3}"/>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2" name="Picture 11" descr="A person sitting on the floor looking at a person on a tripod&#10;&#10;Description automatically generated">
              <a:extLst>
                <a:ext uri="{FF2B5EF4-FFF2-40B4-BE49-F238E27FC236}">
                  <a16:creationId xmlns:a16="http://schemas.microsoft.com/office/drawing/2014/main" id="{1F45D61A-ACEE-FB12-C0A3-A691B1FB34A8}"/>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14" name="TextBox 13">
            <a:extLst>
              <a:ext uri="{FF2B5EF4-FFF2-40B4-BE49-F238E27FC236}">
                <a16:creationId xmlns:a16="http://schemas.microsoft.com/office/drawing/2014/main" id="{29534F93-4DD7-1A0A-F6FC-DD25B54EA699}"/>
              </a:ext>
            </a:extLst>
          </p:cNvPr>
          <p:cNvSpPr txBox="1"/>
          <p:nvPr/>
        </p:nvSpPr>
        <p:spPr>
          <a:xfrm>
            <a:off x="14989051" y="-5787216"/>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B6C1314-6D2E-32AB-7E78-78F059127687}"/>
              </a:ext>
            </a:extLst>
          </p:cNvPr>
          <p:cNvGrpSpPr/>
          <p:nvPr/>
        </p:nvGrpSpPr>
        <p:grpSpPr>
          <a:xfrm>
            <a:off x="15141347" y="-1590574"/>
            <a:ext cx="2514600" cy="2529840"/>
            <a:chOff x="7292747" y="4261586"/>
            <a:chExt cx="2514600" cy="2529840"/>
          </a:xfrm>
        </p:grpSpPr>
        <p:sp>
          <p:nvSpPr>
            <p:cNvPr id="24" name="Oval 23">
              <a:extLst>
                <a:ext uri="{FF2B5EF4-FFF2-40B4-BE49-F238E27FC236}">
                  <a16:creationId xmlns:a16="http://schemas.microsoft.com/office/drawing/2014/main" id="{3F563678-6F34-B1EC-6F72-B1824969F809}"/>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25" name="Picture 24" descr="A blue and white cellphone with a microphone&#10;&#10;Description automatically generated">
              <a:extLst>
                <a:ext uri="{FF2B5EF4-FFF2-40B4-BE49-F238E27FC236}">
                  <a16:creationId xmlns:a16="http://schemas.microsoft.com/office/drawing/2014/main" id="{AFAAFFBE-C64E-DE8B-1035-6FE26C892264}"/>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28" name="TextBox 27">
            <a:extLst>
              <a:ext uri="{FF2B5EF4-FFF2-40B4-BE49-F238E27FC236}">
                <a16:creationId xmlns:a16="http://schemas.microsoft.com/office/drawing/2014/main" id="{2697BC4F-82E9-88B2-7931-74F659347CC3}"/>
              </a:ext>
            </a:extLst>
          </p:cNvPr>
          <p:cNvSpPr txBox="1"/>
          <p:nvPr/>
        </p:nvSpPr>
        <p:spPr>
          <a:xfrm>
            <a:off x="17447306" y="-1721379"/>
            <a:ext cx="1377300"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2A01FCEE-4F16-B6C1-FEB4-A3A4B053355C}"/>
              </a:ext>
            </a:extLst>
          </p:cNvPr>
          <p:cNvGrpSpPr/>
          <p:nvPr/>
        </p:nvGrpSpPr>
        <p:grpSpPr>
          <a:xfrm>
            <a:off x="6355080" y="-1218178"/>
            <a:ext cx="6614160" cy="6506458"/>
            <a:chOff x="2292692" y="4261586"/>
            <a:chExt cx="2514600" cy="2529840"/>
          </a:xfrm>
        </p:grpSpPr>
        <p:sp>
          <p:nvSpPr>
            <p:cNvPr id="31" name="Oval 30">
              <a:extLst>
                <a:ext uri="{FF2B5EF4-FFF2-40B4-BE49-F238E27FC236}">
                  <a16:creationId xmlns:a16="http://schemas.microsoft.com/office/drawing/2014/main" id="{05E25F19-C01C-B621-AEAA-FFEB775F4C25}"/>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35" name="Picture 34" descr="A person holding a small object&#10;&#10;Description automatically generated">
              <a:extLst>
                <a:ext uri="{FF2B5EF4-FFF2-40B4-BE49-F238E27FC236}">
                  <a16:creationId xmlns:a16="http://schemas.microsoft.com/office/drawing/2014/main" id="{E8ED651C-700B-8EB0-31A6-0F1628801986}"/>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7" name="TextBox 36">
            <a:extLst>
              <a:ext uri="{FF2B5EF4-FFF2-40B4-BE49-F238E27FC236}">
                <a16:creationId xmlns:a16="http://schemas.microsoft.com/office/drawing/2014/main" id="{6D90A181-F1FF-B7EE-7425-087F8417B788}"/>
              </a:ext>
            </a:extLst>
          </p:cNvPr>
          <p:cNvSpPr txBox="1"/>
          <p:nvPr/>
        </p:nvSpPr>
        <p:spPr>
          <a:xfrm>
            <a:off x="789866" y="808461"/>
            <a:ext cx="2170787" cy="584775"/>
          </a:xfrm>
          <a:prstGeom prst="rect">
            <a:avLst/>
          </a:prstGeom>
          <a:noFill/>
        </p:spPr>
        <p:txBody>
          <a:bodyPr wrap="non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Dictionary</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pic>
        <p:nvPicPr>
          <p:cNvPr id="3" name="Picture 2" descr="A logo with white text&#10;&#10;Description automatically generated">
            <a:extLst>
              <a:ext uri="{FF2B5EF4-FFF2-40B4-BE49-F238E27FC236}">
                <a16:creationId xmlns:a16="http://schemas.microsoft.com/office/drawing/2014/main" id="{B12BFAEE-4154-19C0-CFF0-EE896A365410}"/>
              </a:ext>
            </a:extLst>
          </p:cNvPr>
          <p:cNvPicPr>
            <a:picLocks noChangeAspect="1"/>
          </p:cNvPicPr>
          <p:nvPr/>
        </p:nvPicPr>
        <p:blipFill rotWithShape="1">
          <a:blip r:embed="rId5">
            <a:extLst>
              <a:ext uri="{28A0092B-C50C-407E-A947-70E740481C1C}">
                <a14:useLocalDpi xmlns:a14="http://schemas.microsoft.com/office/drawing/2010/main" val="0"/>
              </a:ext>
            </a:extLst>
          </a:blip>
          <a:srcRect l="6719" t="29490" r="73656" b="34001"/>
          <a:stretch/>
        </p:blipFill>
        <p:spPr>
          <a:xfrm>
            <a:off x="1549646" y="7241833"/>
            <a:ext cx="2822014" cy="2967091"/>
          </a:xfrm>
          <a:prstGeom prst="rect">
            <a:avLst/>
          </a:prstGeom>
        </p:spPr>
      </p:pic>
      <p:grpSp>
        <p:nvGrpSpPr>
          <p:cNvPr id="4" name="Group 3">
            <a:extLst>
              <a:ext uri="{FF2B5EF4-FFF2-40B4-BE49-F238E27FC236}">
                <a16:creationId xmlns:a16="http://schemas.microsoft.com/office/drawing/2014/main" id="{ABA7B19C-C90D-7AB1-1CA7-A2B0521C3F57}"/>
              </a:ext>
            </a:extLst>
          </p:cNvPr>
          <p:cNvGrpSpPr/>
          <p:nvPr/>
        </p:nvGrpSpPr>
        <p:grpSpPr>
          <a:xfrm>
            <a:off x="11631143" y="-4249796"/>
            <a:ext cx="4848301" cy="4705312"/>
            <a:chOff x="4074876" y="1277913"/>
            <a:chExt cx="4848301" cy="4705312"/>
          </a:xfrm>
        </p:grpSpPr>
        <p:sp>
          <p:nvSpPr>
            <p:cNvPr id="6" name="Oval 5">
              <a:extLst>
                <a:ext uri="{FF2B5EF4-FFF2-40B4-BE49-F238E27FC236}">
                  <a16:creationId xmlns:a16="http://schemas.microsoft.com/office/drawing/2014/main" id="{7E068077-C7C1-AA46-9B75-99B9BB7FB688}"/>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7" name="TextBox 6">
              <a:extLst>
                <a:ext uri="{FF2B5EF4-FFF2-40B4-BE49-F238E27FC236}">
                  <a16:creationId xmlns:a16="http://schemas.microsoft.com/office/drawing/2014/main" id="{1988FB47-0412-A38B-31C0-5166FBEF515D}"/>
                </a:ext>
              </a:extLst>
            </p:cNvPr>
            <p:cNvSpPr txBox="1"/>
            <p:nvPr/>
          </p:nvSpPr>
          <p:spPr>
            <a:xfrm>
              <a:off x="4285304" y="3142608"/>
              <a:ext cx="4637873" cy="1015663"/>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r>
                <a:rPr lang="en-US" sz="6000" dirty="0">
                  <a:solidFill>
                    <a:schemeClr val="bg1"/>
                  </a:solidFill>
                  <a:latin typeface="Bodoni MT Black" panose="02070A03080606020203" pitchFamily="18" charset="0"/>
                </a:rPr>
                <a:t> </a:t>
              </a:r>
              <a:endParaRPr lang="ar-SA" dirty="0">
                <a:solidFill>
                  <a:schemeClr val="bg1"/>
                </a:solidFill>
                <a:latin typeface="Bodoni MT Black" panose="02070A03080606020203" pitchFamily="18" charset="0"/>
              </a:endParaRPr>
            </a:p>
          </p:txBody>
        </p:sp>
      </p:grpSp>
      <p:pic>
        <p:nvPicPr>
          <p:cNvPr id="8" name="Picture 7" descr="A computer screen shot of a flowchart&#10;&#10;Description automatically generated">
            <a:extLst>
              <a:ext uri="{FF2B5EF4-FFF2-40B4-BE49-F238E27FC236}">
                <a16:creationId xmlns:a16="http://schemas.microsoft.com/office/drawing/2014/main" id="{FF5937F6-26CC-30C1-63D4-FD11C015C47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36240" y="711563"/>
            <a:ext cx="3889726" cy="7211943"/>
          </a:xfrm>
          <a:prstGeom prst="rect">
            <a:avLst/>
          </a:prstGeom>
        </p:spPr>
      </p:pic>
    </p:spTree>
    <p:extLst>
      <p:ext uri="{BB962C8B-B14F-4D97-AF65-F5344CB8AC3E}">
        <p14:creationId xmlns:p14="http://schemas.microsoft.com/office/powerpoint/2010/main" val="3306885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414561"/>
        </a:solidFill>
        <a:effectLst/>
      </p:bgPr>
    </p:bg>
    <p:spTree>
      <p:nvGrpSpPr>
        <p:cNvPr id="1" name=""/>
        <p:cNvGrpSpPr/>
        <p:nvPr/>
      </p:nvGrpSpPr>
      <p:grpSpPr>
        <a:xfrm>
          <a:off x="0" y="0"/>
          <a:ext cx="0" cy="0"/>
          <a:chOff x="0" y="0"/>
          <a:chExt cx="0" cy="0"/>
        </a:xfrm>
      </p:grpSpPr>
      <p:pic>
        <p:nvPicPr>
          <p:cNvPr id="13" name="Picture 12" descr="A blue speech bubble with hands and fingers&#10;&#10;Description automatically generated">
            <a:extLst>
              <a:ext uri="{FF2B5EF4-FFF2-40B4-BE49-F238E27FC236}">
                <a16:creationId xmlns:a16="http://schemas.microsoft.com/office/drawing/2014/main" id="{0DEA62A3-66C0-4A89-8DF6-53C426C88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38186" y="1171186"/>
            <a:ext cx="4515628" cy="4515628"/>
          </a:xfrm>
          <a:prstGeom prst="rect">
            <a:avLst/>
          </a:prstGeom>
        </p:spPr>
      </p:pic>
      <p:pic>
        <p:nvPicPr>
          <p:cNvPr id="14" name="Picture 13" descr="A red rectangular sign with white text&#10;&#10;Description automatically generated">
            <a:extLst>
              <a:ext uri="{FF2B5EF4-FFF2-40B4-BE49-F238E27FC236}">
                <a16:creationId xmlns:a16="http://schemas.microsoft.com/office/drawing/2014/main" id="{A3B14C1F-93A6-240E-1594-405C5E31F353}"/>
              </a:ext>
            </a:extLst>
          </p:cNvPr>
          <p:cNvPicPr>
            <a:picLocks noChangeAspect="1"/>
          </p:cNvPicPr>
          <p:nvPr/>
        </p:nvPicPr>
        <p:blipFill rotWithShape="1">
          <a:blip r:embed="rId3">
            <a:extLst>
              <a:ext uri="{28A0092B-C50C-407E-A947-70E740481C1C}">
                <a14:useLocalDpi xmlns:a14="http://schemas.microsoft.com/office/drawing/2010/main" val="0"/>
              </a:ext>
            </a:extLst>
          </a:blip>
          <a:srcRect l="6954" t="43065" r="45663" b="40739"/>
          <a:stretch/>
        </p:blipFill>
        <p:spPr>
          <a:xfrm rot="20814501">
            <a:off x="-2898819" y="3213770"/>
            <a:ext cx="1792696" cy="612766"/>
          </a:xfrm>
          <a:prstGeom prst="rect">
            <a:avLst/>
          </a:prstGeom>
        </p:spPr>
      </p:pic>
      <p:pic>
        <p:nvPicPr>
          <p:cNvPr id="2" name="Picture 1" descr="A red rectangular sign with white text&#10;&#10;Description automatically generated">
            <a:extLst>
              <a:ext uri="{FF2B5EF4-FFF2-40B4-BE49-F238E27FC236}">
                <a16:creationId xmlns:a16="http://schemas.microsoft.com/office/drawing/2014/main" id="{28F4A832-AA6F-CB7A-E269-D02941F1A792}"/>
              </a:ext>
            </a:extLst>
          </p:cNvPr>
          <p:cNvPicPr>
            <a:picLocks noChangeAspect="1"/>
          </p:cNvPicPr>
          <p:nvPr/>
        </p:nvPicPr>
        <p:blipFill rotWithShape="1">
          <a:blip r:embed="rId3">
            <a:extLst>
              <a:ext uri="{28A0092B-C50C-407E-A947-70E740481C1C}">
                <a14:useLocalDpi xmlns:a14="http://schemas.microsoft.com/office/drawing/2010/main" val="0"/>
              </a:ext>
            </a:extLst>
          </a:blip>
          <a:srcRect l="54338" t="43065" r="9170" b="40739"/>
          <a:stretch/>
        </p:blipFill>
        <p:spPr>
          <a:xfrm rot="799568">
            <a:off x="13167996" y="3213770"/>
            <a:ext cx="1380631" cy="612766"/>
          </a:xfrm>
          <a:prstGeom prst="rect">
            <a:avLst/>
          </a:prstGeom>
        </p:spPr>
      </p:pic>
      <p:pic>
        <p:nvPicPr>
          <p:cNvPr id="7" name="Picture 6" descr="A black background with white dots and lights&#10;&#10;Description automatically generated">
            <a:extLst>
              <a:ext uri="{FF2B5EF4-FFF2-40B4-BE49-F238E27FC236}">
                <a16:creationId xmlns:a16="http://schemas.microsoft.com/office/drawing/2014/main" id="{330A58DA-1EF9-2761-B436-FA89BC2966CC}"/>
              </a:ext>
            </a:extLst>
          </p:cNvPr>
          <p:cNvPicPr>
            <a:picLocks noChangeAspect="1"/>
          </p:cNvPicPr>
          <p:nvPr/>
        </p:nvPicPr>
        <p:blipFill rotWithShape="1">
          <a:blip r:embed="rId4">
            <a:extLst>
              <a:ext uri="{28A0092B-C50C-407E-A947-70E740481C1C}">
                <a14:useLocalDpi xmlns:a14="http://schemas.microsoft.com/office/drawing/2010/main" val="0"/>
              </a:ext>
            </a:extLst>
          </a:blip>
          <a:srcRect r="41123"/>
          <a:stretch/>
        </p:blipFill>
        <p:spPr>
          <a:xfrm rot="2417225">
            <a:off x="2211943" y="0"/>
            <a:ext cx="7342442" cy="6858000"/>
          </a:xfrm>
          <a:prstGeom prst="rect">
            <a:avLst/>
          </a:prstGeom>
        </p:spPr>
      </p:pic>
    </p:spTree>
    <p:extLst>
      <p:ext uri="{BB962C8B-B14F-4D97-AF65-F5344CB8AC3E}">
        <p14:creationId xmlns:p14="http://schemas.microsoft.com/office/powerpoint/2010/main" val="352342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7AB9B8-7468-0367-F058-00C36356D95E}"/>
              </a:ext>
            </a:extLst>
          </p:cNvPr>
          <p:cNvGrpSpPr/>
          <p:nvPr/>
        </p:nvGrpSpPr>
        <p:grpSpPr>
          <a:xfrm>
            <a:off x="12655892" y="-5785586"/>
            <a:ext cx="2514600" cy="2529840"/>
            <a:chOff x="4807292" y="66574"/>
            <a:chExt cx="2514600" cy="2529840"/>
          </a:xfrm>
        </p:grpSpPr>
        <p:sp>
          <p:nvSpPr>
            <p:cNvPr id="10" name="Oval 9">
              <a:extLst>
                <a:ext uri="{FF2B5EF4-FFF2-40B4-BE49-F238E27FC236}">
                  <a16:creationId xmlns:a16="http://schemas.microsoft.com/office/drawing/2014/main" id="{215630CF-B4E3-1732-AFAD-375C86FAC8F3}"/>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2" name="Picture 11" descr="A person sitting on the floor looking at a person on a tripod&#10;&#10;Description automatically generated">
              <a:extLst>
                <a:ext uri="{FF2B5EF4-FFF2-40B4-BE49-F238E27FC236}">
                  <a16:creationId xmlns:a16="http://schemas.microsoft.com/office/drawing/2014/main" id="{1F45D61A-ACEE-FB12-C0A3-A691B1FB34A8}"/>
                </a:ext>
              </a:extLst>
            </p:cNvPr>
            <p:cNvPicPr>
              <a:picLocks noChangeAspect="1"/>
            </p:cNvPicPr>
            <p:nvPr/>
          </p:nvPicPr>
          <p:blipFill rotWithShape="1">
            <a:blip r:embed="rId2">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14" name="TextBox 13">
            <a:extLst>
              <a:ext uri="{FF2B5EF4-FFF2-40B4-BE49-F238E27FC236}">
                <a16:creationId xmlns:a16="http://schemas.microsoft.com/office/drawing/2014/main" id="{29534F93-4DD7-1A0A-F6FC-DD25B54EA699}"/>
              </a:ext>
            </a:extLst>
          </p:cNvPr>
          <p:cNvSpPr txBox="1"/>
          <p:nvPr/>
        </p:nvSpPr>
        <p:spPr>
          <a:xfrm>
            <a:off x="14989051" y="-5787216"/>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B6C1314-6D2E-32AB-7E78-78F059127687}"/>
              </a:ext>
            </a:extLst>
          </p:cNvPr>
          <p:cNvGrpSpPr/>
          <p:nvPr/>
        </p:nvGrpSpPr>
        <p:grpSpPr>
          <a:xfrm>
            <a:off x="15141347" y="-1590574"/>
            <a:ext cx="2514600" cy="2529840"/>
            <a:chOff x="7292747" y="4261586"/>
            <a:chExt cx="2514600" cy="2529840"/>
          </a:xfrm>
        </p:grpSpPr>
        <p:sp>
          <p:nvSpPr>
            <p:cNvPr id="24" name="Oval 23">
              <a:extLst>
                <a:ext uri="{FF2B5EF4-FFF2-40B4-BE49-F238E27FC236}">
                  <a16:creationId xmlns:a16="http://schemas.microsoft.com/office/drawing/2014/main" id="{3F563678-6F34-B1EC-6F72-B1824969F809}"/>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25" name="Picture 24" descr="A blue and white cellphone with a microphone&#10;&#10;Description automatically generated">
              <a:extLst>
                <a:ext uri="{FF2B5EF4-FFF2-40B4-BE49-F238E27FC236}">
                  <a16:creationId xmlns:a16="http://schemas.microsoft.com/office/drawing/2014/main" id="{AFAAFFBE-C64E-DE8B-1035-6FE26C892264}"/>
                </a:ext>
              </a:extLst>
            </p:cNvPr>
            <p:cNvPicPr>
              <a:picLocks noChangeAspect="1"/>
            </p:cNvPicPr>
            <p:nvPr/>
          </p:nvPicPr>
          <p:blipFill rotWithShape="1">
            <a:blip r:embed="rId3">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28" name="TextBox 27">
            <a:extLst>
              <a:ext uri="{FF2B5EF4-FFF2-40B4-BE49-F238E27FC236}">
                <a16:creationId xmlns:a16="http://schemas.microsoft.com/office/drawing/2014/main" id="{2697BC4F-82E9-88B2-7931-74F659347CC3}"/>
              </a:ext>
            </a:extLst>
          </p:cNvPr>
          <p:cNvSpPr txBox="1"/>
          <p:nvPr/>
        </p:nvSpPr>
        <p:spPr>
          <a:xfrm>
            <a:off x="17447306" y="-1721379"/>
            <a:ext cx="1377300"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2A01FCEE-4F16-B6C1-FEB4-A3A4B053355C}"/>
              </a:ext>
            </a:extLst>
          </p:cNvPr>
          <p:cNvGrpSpPr/>
          <p:nvPr/>
        </p:nvGrpSpPr>
        <p:grpSpPr>
          <a:xfrm>
            <a:off x="6355080" y="-1218178"/>
            <a:ext cx="6614160" cy="6506458"/>
            <a:chOff x="2292692" y="4261586"/>
            <a:chExt cx="2514600" cy="2529840"/>
          </a:xfrm>
        </p:grpSpPr>
        <p:sp>
          <p:nvSpPr>
            <p:cNvPr id="31" name="Oval 30">
              <a:extLst>
                <a:ext uri="{FF2B5EF4-FFF2-40B4-BE49-F238E27FC236}">
                  <a16:creationId xmlns:a16="http://schemas.microsoft.com/office/drawing/2014/main" id="{05E25F19-C01C-B621-AEAA-FFEB775F4C25}"/>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35" name="Picture 34" descr="A person holding a small object&#10;&#10;Description automatically generated">
              <a:extLst>
                <a:ext uri="{FF2B5EF4-FFF2-40B4-BE49-F238E27FC236}">
                  <a16:creationId xmlns:a16="http://schemas.microsoft.com/office/drawing/2014/main" id="{E8ED651C-700B-8EB0-31A6-0F1628801986}"/>
                </a:ext>
              </a:extLst>
            </p:cNvPr>
            <p:cNvPicPr>
              <a:picLocks noChangeAspect="1"/>
            </p:cNvPicPr>
            <p:nvPr/>
          </p:nvPicPr>
          <p:blipFill rotWithShape="1">
            <a:blip r:embed="rId4">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7" name="TextBox 36">
            <a:extLst>
              <a:ext uri="{FF2B5EF4-FFF2-40B4-BE49-F238E27FC236}">
                <a16:creationId xmlns:a16="http://schemas.microsoft.com/office/drawing/2014/main" id="{6D90A181-F1FF-B7EE-7425-087F8417B788}"/>
              </a:ext>
            </a:extLst>
          </p:cNvPr>
          <p:cNvSpPr txBox="1"/>
          <p:nvPr/>
        </p:nvSpPr>
        <p:spPr>
          <a:xfrm>
            <a:off x="789866" y="808461"/>
            <a:ext cx="2170787" cy="584775"/>
          </a:xfrm>
          <a:prstGeom prst="rect">
            <a:avLst/>
          </a:prstGeom>
          <a:noFill/>
        </p:spPr>
        <p:txBody>
          <a:bodyPr wrap="non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Dictionary</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pic>
        <p:nvPicPr>
          <p:cNvPr id="4" name="Picture 3" descr="A logo with white text&#10;&#10;Description automatically generated">
            <a:extLst>
              <a:ext uri="{FF2B5EF4-FFF2-40B4-BE49-F238E27FC236}">
                <a16:creationId xmlns:a16="http://schemas.microsoft.com/office/drawing/2014/main" id="{9C1C85DF-0267-0B2D-5D5B-5A3760304E11}"/>
              </a:ext>
            </a:extLst>
          </p:cNvPr>
          <p:cNvPicPr>
            <a:picLocks noChangeAspect="1"/>
          </p:cNvPicPr>
          <p:nvPr/>
        </p:nvPicPr>
        <p:blipFill rotWithShape="1">
          <a:blip r:embed="rId5">
            <a:extLst>
              <a:ext uri="{28A0092B-C50C-407E-A947-70E740481C1C}">
                <a14:useLocalDpi xmlns:a14="http://schemas.microsoft.com/office/drawing/2010/main" val="0"/>
              </a:ext>
            </a:extLst>
          </a:blip>
          <a:srcRect l="6719" t="29490" r="73656" b="34001"/>
          <a:stretch/>
        </p:blipFill>
        <p:spPr>
          <a:xfrm>
            <a:off x="1549646" y="2987198"/>
            <a:ext cx="2822014" cy="2967091"/>
          </a:xfrm>
          <a:prstGeom prst="rect">
            <a:avLst/>
          </a:prstGeom>
        </p:spPr>
      </p:pic>
      <p:pic>
        <p:nvPicPr>
          <p:cNvPr id="5" name="Picture 4">
            <a:extLst>
              <a:ext uri="{FF2B5EF4-FFF2-40B4-BE49-F238E27FC236}">
                <a16:creationId xmlns:a16="http://schemas.microsoft.com/office/drawing/2014/main" id="{9714DBB5-B080-A4EF-FAC1-6860A2EC9DA4}"/>
              </a:ext>
            </a:extLst>
          </p:cNvPr>
          <p:cNvPicPr>
            <a:picLocks noChangeAspect="1"/>
          </p:cNvPicPr>
          <p:nvPr/>
        </p:nvPicPr>
        <p:blipFill>
          <a:blip r:embed="rId6"/>
          <a:stretch>
            <a:fillRect/>
          </a:stretch>
        </p:blipFill>
        <p:spPr>
          <a:xfrm>
            <a:off x="1765593" y="7471804"/>
            <a:ext cx="2390119" cy="3165293"/>
          </a:xfrm>
          <a:prstGeom prst="rect">
            <a:avLst/>
          </a:prstGeom>
        </p:spPr>
      </p:pic>
      <p:grpSp>
        <p:nvGrpSpPr>
          <p:cNvPr id="6" name="Group 5">
            <a:extLst>
              <a:ext uri="{FF2B5EF4-FFF2-40B4-BE49-F238E27FC236}">
                <a16:creationId xmlns:a16="http://schemas.microsoft.com/office/drawing/2014/main" id="{AE2A4667-D2EC-0553-CC81-7D400EA53B87}"/>
              </a:ext>
            </a:extLst>
          </p:cNvPr>
          <p:cNvGrpSpPr/>
          <p:nvPr/>
        </p:nvGrpSpPr>
        <p:grpSpPr>
          <a:xfrm>
            <a:off x="11631143" y="-4249796"/>
            <a:ext cx="4848301" cy="4705312"/>
            <a:chOff x="4074876" y="1277913"/>
            <a:chExt cx="4848301" cy="4705312"/>
          </a:xfrm>
        </p:grpSpPr>
        <p:sp>
          <p:nvSpPr>
            <p:cNvPr id="7" name="Oval 6">
              <a:extLst>
                <a:ext uri="{FF2B5EF4-FFF2-40B4-BE49-F238E27FC236}">
                  <a16:creationId xmlns:a16="http://schemas.microsoft.com/office/drawing/2014/main" id="{9AE66F8D-AF9A-7E7E-3A2C-0EAB26080949}"/>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8" name="TextBox 7">
              <a:extLst>
                <a:ext uri="{FF2B5EF4-FFF2-40B4-BE49-F238E27FC236}">
                  <a16:creationId xmlns:a16="http://schemas.microsoft.com/office/drawing/2014/main" id="{A3AB6E43-2112-F159-9EF4-772F7BE370B3}"/>
                </a:ext>
              </a:extLst>
            </p:cNvPr>
            <p:cNvSpPr txBox="1"/>
            <p:nvPr/>
          </p:nvSpPr>
          <p:spPr>
            <a:xfrm>
              <a:off x="4285304" y="3142608"/>
              <a:ext cx="4637873" cy="1015663"/>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r>
                <a:rPr lang="en-US" sz="6000" dirty="0">
                  <a:solidFill>
                    <a:schemeClr val="bg1"/>
                  </a:solidFill>
                  <a:latin typeface="Bodoni MT Black" panose="02070A03080606020203" pitchFamily="18" charset="0"/>
                </a:rPr>
                <a:t> </a:t>
              </a:r>
              <a:endParaRPr lang="ar-SA" dirty="0">
                <a:solidFill>
                  <a:schemeClr val="bg1"/>
                </a:solidFill>
                <a:latin typeface="Bodoni MT Black" panose="02070A03080606020203" pitchFamily="18" charset="0"/>
              </a:endParaRPr>
            </a:p>
          </p:txBody>
        </p:sp>
      </p:grpSp>
      <p:pic>
        <p:nvPicPr>
          <p:cNvPr id="9" name="Picture 8" descr="A computer screen shot of a flowchart&#10;&#10;Description automatically generated">
            <a:extLst>
              <a:ext uri="{FF2B5EF4-FFF2-40B4-BE49-F238E27FC236}">
                <a16:creationId xmlns:a16="http://schemas.microsoft.com/office/drawing/2014/main" id="{8F3E9605-5C4B-919D-EAF1-F82F3D1FF02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58720" y="711563"/>
            <a:ext cx="3889726" cy="7211943"/>
          </a:xfrm>
          <a:prstGeom prst="rect">
            <a:avLst/>
          </a:prstGeom>
        </p:spPr>
      </p:pic>
    </p:spTree>
    <p:extLst>
      <p:ext uri="{BB962C8B-B14F-4D97-AF65-F5344CB8AC3E}">
        <p14:creationId xmlns:p14="http://schemas.microsoft.com/office/powerpoint/2010/main" val="267885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657AB9B8-7468-0367-F058-00C36356D95E}"/>
              </a:ext>
            </a:extLst>
          </p:cNvPr>
          <p:cNvGrpSpPr/>
          <p:nvPr/>
        </p:nvGrpSpPr>
        <p:grpSpPr>
          <a:xfrm>
            <a:off x="12655892" y="-5785586"/>
            <a:ext cx="2514600" cy="2529840"/>
            <a:chOff x="4807292" y="66574"/>
            <a:chExt cx="2514600" cy="2529840"/>
          </a:xfrm>
        </p:grpSpPr>
        <p:sp>
          <p:nvSpPr>
            <p:cNvPr id="10" name="Oval 9">
              <a:extLst>
                <a:ext uri="{FF2B5EF4-FFF2-40B4-BE49-F238E27FC236}">
                  <a16:creationId xmlns:a16="http://schemas.microsoft.com/office/drawing/2014/main" id="{215630CF-B4E3-1732-AFAD-375C86FAC8F3}"/>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2" name="Picture 11" descr="A person sitting on the floor looking at a person on a tripod&#10;&#10;Description automatically generated">
              <a:extLst>
                <a:ext uri="{FF2B5EF4-FFF2-40B4-BE49-F238E27FC236}">
                  <a16:creationId xmlns:a16="http://schemas.microsoft.com/office/drawing/2014/main" id="{1F45D61A-ACEE-FB12-C0A3-A691B1FB34A8}"/>
                </a:ext>
              </a:extLst>
            </p:cNvPr>
            <p:cNvPicPr>
              <a:picLocks noChangeAspect="1"/>
            </p:cNvPicPr>
            <p:nvPr/>
          </p:nvPicPr>
          <p:blipFill rotWithShape="1">
            <a:blip r:embed="rId4">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14" name="TextBox 13">
            <a:extLst>
              <a:ext uri="{FF2B5EF4-FFF2-40B4-BE49-F238E27FC236}">
                <a16:creationId xmlns:a16="http://schemas.microsoft.com/office/drawing/2014/main" id="{29534F93-4DD7-1A0A-F6FC-DD25B54EA699}"/>
              </a:ext>
            </a:extLst>
          </p:cNvPr>
          <p:cNvSpPr txBox="1"/>
          <p:nvPr/>
        </p:nvSpPr>
        <p:spPr>
          <a:xfrm>
            <a:off x="14989051" y="-5787216"/>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B6C1314-6D2E-32AB-7E78-78F059127687}"/>
              </a:ext>
            </a:extLst>
          </p:cNvPr>
          <p:cNvGrpSpPr/>
          <p:nvPr/>
        </p:nvGrpSpPr>
        <p:grpSpPr>
          <a:xfrm>
            <a:off x="15141347" y="-1590574"/>
            <a:ext cx="2514600" cy="2529840"/>
            <a:chOff x="7292747" y="4261586"/>
            <a:chExt cx="2514600" cy="2529840"/>
          </a:xfrm>
        </p:grpSpPr>
        <p:sp>
          <p:nvSpPr>
            <p:cNvPr id="24" name="Oval 23">
              <a:extLst>
                <a:ext uri="{FF2B5EF4-FFF2-40B4-BE49-F238E27FC236}">
                  <a16:creationId xmlns:a16="http://schemas.microsoft.com/office/drawing/2014/main" id="{3F563678-6F34-B1EC-6F72-B1824969F809}"/>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25" name="Picture 24" descr="A blue and white cellphone with a microphone&#10;&#10;Description automatically generated">
              <a:extLst>
                <a:ext uri="{FF2B5EF4-FFF2-40B4-BE49-F238E27FC236}">
                  <a16:creationId xmlns:a16="http://schemas.microsoft.com/office/drawing/2014/main" id="{AFAAFFBE-C64E-DE8B-1035-6FE26C892264}"/>
                </a:ext>
              </a:extLst>
            </p:cNvPr>
            <p:cNvPicPr>
              <a:picLocks noChangeAspect="1"/>
            </p:cNvPicPr>
            <p:nvPr/>
          </p:nvPicPr>
          <p:blipFill rotWithShape="1">
            <a:blip r:embed="rId5">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28" name="TextBox 27">
            <a:extLst>
              <a:ext uri="{FF2B5EF4-FFF2-40B4-BE49-F238E27FC236}">
                <a16:creationId xmlns:a16="http://schemas.microsoft.com/office/drawing/2014/main" id="{2697BC4F-82E9-88B2-7931-74F659347CC3}"/>
              </a:ext>
            </a:extLst>
          </p:cNvPr>
          <p:cNvSpPr txBox="1"/>
          <p:nvPr/>
        </p:nvSpPr>
        <p:spPr>
          <a:xfrm>
            <a:off x="17447306" y="-1721379"/>
            <a:ext cx="1377300"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2A01FCEE-4F16-B6C1-FEB4-A3A4B053355C}"/>
              </a:ext>
            </a:extLst>
          </p:cNvPr>
          <p:cNvGrpSpPr/>
          <p:nvPr/>
        </p:nvGrpSpPr>
        <p:grpSpPr>
          <a:xfrm>
            <a:off x="6355080" y="-1218178"/>
            <a:ext cx="6614160" cy="6506458"/>
            <a:chOff x="2292692" y="4261586"/>
            <a:chExt cx="2514600" cy="2529840"/>
          </a:xfrm>
        </p:grpSpPr>
        <p:sp>
          <p:nvSpPr>
            <p:cNvPr id="31" name="Oval 30">
              <a:extLst>
                <a:ext uri="{FF2B5EF4-FFF2-40B4-BE49-F238E27FC236}">
                  <a16:creationId xmlns:a16="http://schemas.microsoft.com/office/drawing/2014/main" id="{05E25F19-C01C-B621-AEAA-FFEB775F4C25}"/>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35" name="Picture 34" descr="A person holding a small object&#10;&#10;Description automatically generated">
              <a:extLst>
                <a:ext uri="{FF2B5EF4-FFF2-40B4-BE49-F238E27FC236}">
                  <a16:creationId xmlns:a16="http://schemas.microsoft.com/office/drawing/2014/main" id="{E8ED651C-700B-8EB0-31A6-0F1628801986}"/>
                </a:ext>
              </a:extLst>
            </p:cNvPr>
            <p:cNvPicPr>
              <a:picLocks noChangeAspect="1"/>
            </p:cNvPicPr>
            <p:nvPr/>
          </p:nvPicPr>
          <p:blipFill rotWithShape="1">
            <a:blip r:embed="rId6">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7" name="TextBox 36">
            <a:extLst>
              <a:ext uri="{FF2B5EF4-FFF2-40B4-BE49-F238E27FC236}">
                <a16:creationId xmlns:a16="http://schemas.microsoft.com/office/drawing/2014/main" id="{6D90A181-F1FF-B7EE-7425-087F8417B788}"/>
              </a:ext>
            </a:extLst>
          </p:cNvPr>
          <p:cNvSpPr txBox="1"/>
          <p:nvPr/>
        </p:nvSpPr>
        <p:spPr>
          <a:xfrm>
            <a:off x="789866" y="808461"/>
            <a:ext cx="2170787" cy="584775"/>
          </a:xfrm>
          <a:prstGeom prst="rect">
            <a:avLst/>
          </a:prstGeom>
          <a:noFill/>
        </p:spPr>
        <p:txBody>
          <a:bodyPr wrap="non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Dictionary</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pic>
        <p:nvPicPr>
          <p:cNvPr id="4" name="Picture 3" descr="A logo with white text&#10;&#10;Description automatically generated">
            <a:extLst>
              <a:ext uri="{FF2B5EF4-FFF2-40B4-BE49-F238E27FC236}">
                <a16:creationId xmlns:a16="http://schemas.microsoft.com/office/drawing/2014/main" id="{9C1C85DF-0267-0B2D-5D5B-5A3760304E11}"/>
              </a:ext>
            </a:extLst>
          </p:cNvPr>
          <p:cNvPicPr>
            <a:picLocks noChangeAspect="1"/>
          </p:cNvPicPr>
          <p:nvPr/>
        </p:nvPicPr>
        <p:blipFill rotWithShape="1">
          <a:blip r:embed="rId7">
            <a:extLst>
              <a:ext uri="{28A0092B-C50C-407E-A947-70E740481C1C}">
                <a14:useLocalDpi xmlns:a14="http://schemas.microsoft.com/office/drawing/2010/main" val="0"/>
              </a:ext>
            </a:extLst>
          </a:blip>
          <a:srcRect l="6719" t="29490" r="73656" b="34001"/>
          <a:stretch/>
        </p:blipFill>
        <p:spPr>
          <a:xfrm>
            <a:off x="-3392005" y="2539726"/>
            <a:ext cx="2822014" cy="2967091"/>
          </a:xfrm>
          <a:prstGeom prst="rect">
            <a:avLst/>
          </a:prstGeom>
        </p:spPr>
      </p:pic>
      <p:pic>
        <p:nvPicPr>
          <p:cNvPr id="5" name="Picture 4">
            <a:extLst>
              <a:ext uri="{FF2B5EF4-FFF2-40B4-BE49-F238E27FC236}">
                <a16:creationId xmlns:a16="http://schemas.microsoft.com/office/drawing/2014/main" id="{27B7D719-F052-38A1-722D-5C1764D0F559}"/>
              </a:ext>
            </a:extLst>
          </p:cNvPr>
          <p:cNvPicPr>
            <a:picLocks noChangeAspect="1"/>
          </p:cNvPicPr>
          <p:nvPr/>
        </p:nvPicPr>
        <p:blipFill>
          <a:blip r:embed="rId8"/>
          <a:stretch>
            <a:fillRect/>
          </a:stretch>
        </p:blipFill>
        <p:spPr>
          <a:xfrm>
            <a:off x="1977629" y="2890225"/>
            <a:ext cx="2390119" cy="3165293"/>
          </a:xfrm>
          <a:prstGeom prst="rect">
            <a:avLst/>
          </a:prstGeom>
        </p:spPr>
      </p:pic>
      <p:sp>
        <p:nvSpPr>
          <p:cNvPr id="8" name="TextBox 7">
            <a:extLst>
              <a:ext uri="{FF2B5EF4-FFF2-40B4-BE49-F238E27FC236}">
                <a16:creationId xmlns:a16="http://schemas.microsoft.com/office/drawing/2014/main" id="{78693BD4-489B-9A32-F962-AF778B2ACC03}"/>
              </a:ext>
            </a:extLst>
          </p:cNvPr>
          <p:cNvSpPr txBox="1"/>
          <p:nvPr/>
        </p:nvSpPr>
        <p:spPr>
          <a:xfrm>
            <a:off x="413189" y="6842940"/>
            <a:ext cx="3039615" cy="1077218"/>
          </a:xfrm>
          <a:prstGeom prst="rect">
            <a:avLst/>
          </a:prstGeom>
          <a:noFill/>
        </p:spPr>
        <p:txBody>
          <a:bodyPr wrap="non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Application</a:t>
            </a:r>
          </a:p>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Demonstration</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7" name="Group 6">
            <a:extLst>
              <a:ext uri="{FF2B5EF4-FFF2-40B4-BE49-F238E27FC236}">
                <a16:creationId xmlns:a16="http://schemas.microsoft.com/office/drawing/2014/main" id="{5B5D6242-F8B6-56AD-634F-8819DF3C52E6}"/>
              </a:ext>
            </a:extLst>
          </p:cNvPr>
          <p:cNvGrpSpPr/>
          <p:nvPr/>
        </p:nvGrpSpPr>
        <p:grpSpPr>
          <a:xfrm>
            <a:off x="11631143" y="-4249796"/>
            <a:ext cx="4848301" cy="4705312"/>
            <a:chOff x="4074876" y="1277913"/>
            <a:chExt cx="4848301" cy="4705312"/>
          </a:xfrm>
        </p:grpSpPr>
        <p:sp>
          <p:nvSpPr>
            <p:cNvPr id="9" name="Oval 8">
              <a:extLst>
                <a:ext uri="{FF2B5EF4-FFF2-40B4-BE49-F238E27FC236}">
                  <a16:creationId xmlns:a16="http://schemas.microsoft.com/office/drawing/2014/main" id="{117465E1-6DF6-0D3D-4835-73AB24AA9D0B}"/>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1" name="TextBox 10">
              <a:extLst>
                <a:ext uri="{FF2B5EF4-FFF2-40B4-BE49-F238E27FC236}">
                  <a16:creationId xmlns:a16="http://schemas.microsoft.com/office/drawing/2014/main" id="{B8DF5378-5AEA-0EE2-0824-CD84D17A2E7D}"/>
                </a:ext>
              </a:extLst>
            </p:cNvPr>
            <p:cNvSpPr txBox="1"/>
            <p:nvPr/>
          </p:nvSpPr>
          <p:spPr>
            <a:xfrm>
              <a:off x="4285304" y="3142608"/>
              <a:ext cx="4637873" cy="1015663"/>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r>
                <a:rPr lang="en-US" sz="6000" dirty="0">
                  <a:solidFill>
                    <a:schemeClr val="bg1"/>
                  </a:solidFill>
                  <a:latin typeface="Bodoni MT Black" panose="02070A03080606020203" pitchFamily="18" charset="0"/>
                </a:rPr>
                <a:t> </a:t>
              </a:r>
              <a:endParaRPr lang="ar-SA" dirty="0">
                <a:solidFill>
                  <a:schemeClr val="bg1"/>
                </a:solidFill>
                <a:latin typeface="Bodoni MT Black" panose="02070A03080606020203" pitchFamily="18" charset="0"/>
              </a:endParaRPr>
            </a:p>
          </p:txBody>
        </p:sp>
      </p:grpSp>
      <p:pic>
        <p:nvPicPr>
          <p:cNvPr id="18" name="تصميم بدون عنوان (2)">
            <a:hlinkClick r:id="" action="ppaction://media"/>
            <a:extLst>
              <a:ext uri="{FF2B5EF4-FFF2-40B4-BE49-F238E27FC236}">
                <a16:creationId xmlns:a16="http://schemas.microsoft.com/office/drawing/2014/main" id="{528D08B9-EE71-3CD8-707C-AAAE007C0D8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6110460" y="8205831"/>
            <a:ext cx="2948560" cy="6296078"/>
          </a:xfrm>
          <a:prstGeom prst="rect">
            <a:avLst/>
          </a:prstGeom>
        </p:spPr>
      </p:pic>
      <p:pic>
        <p:nvPicPr>
          <p:cNvPr id="19" name="Picture 18" descr="A black screen with a rectangular object&#10;&#10;Description automatically generated">
            <a:extLst>
              <a:ext uri="{FF2B5EF4-FFF2-40B4-BE49-F238E27FC236}">
                <a16:creationId xmlns:a16="http://schemas.microsoft.com/office/drawing/2014/main" id="{3282B37F-9B08-A067-5720-4342B3CD3038}"/>
              </a:ext>
            </a:extLst>
          </p:cNvPr>
          <p:cNvPicPr>
            <a:picLocks noChangeAspect="1"/>
          </p:cNvPicPr>
          <p:nvPr/>
        </p:nvPicPr>
        <p:blipFill rotWithShape="1">
          <a:blip r:embed="rId10">
            <a:extLst>
              <a:ext uri="{28A0092B-C50C-407E-A947-70E740481C1C}">
                <a14:useLocalDpi xmlns:a14="http://schemas.microsoft.com/office/drawing/2010/main" val="0"/>
              </a:ext>
            </a:extLst>
          </a:blip>
          <a:srcRect l="4113" r="65887"/>
          <a:stretch/>
        </p:blipFill>
        <p:spPr>
          <a:xfrm>
            <a:off x="5836126" y="7924870"/>
            <a:ext cx="3666731" cy="6857999"/>
          </a:xfrm>
          <a:prstGeom prst="rect">
            <a:avLst/>
          </a:prstGeom>
        </p:spPr>
      </p:pic>
    </p:spTree>
    <p:extLst>
      <p:ext uri="{BB962C8B-B14F-4D97-AF65-F5344CB8AC3E}">
        <p14:creationId xmlns:p14="http://schemas.microsoft.com/office/powerpoint/2010/main" val="24863853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959"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8"/>
                                        </p:tgtEl>
                                      </p:cBhvr>
                                    </p:cmd>
                                  </p:childTnLst>
                                </p:cTn>
                              </p:par>
                            </p:childTnLst>
                          </p:cTn>
                        </p:par>
                      </p:childTnLst>
                    </p:cTn>
                  </p:par>
                </p:childTnLst>
              </p:cTn>
              <p:nextCondLst>
                <p:cond evt="onClick" delay="0">
                  <p:tgtEl>
                    <p:spTgt spid="18"/>
                  </p:tgtEl>
                </p:cond>
              </p:nextCondLst>
            </p:seq>
            <p:video>
              <p:cMediaNode vol="80000">
                <p:cTn id="12" fill="hold" display="0">
                  <p:stCondLst>
                    <p:cond delay="indefinite"/>
                  </p:stCondLst>
                </p:cTn>
                <p:tgtEl>
                  <p:spTgt spid="18"/>
                </p:tgtEl>
              </p:cMediaNode>
            </p:vide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51C90A13-A0B2-6EF7-C168-BE359D17ACF0}"/>
              </a:ext>
            </a:extLst>
          </p:cNvPr>
          <p:cNvGrpSpPr/>
          <p:nvPr/>
        </p:nvGrpSpPr>
        <p:grpSpPr>
          <a:xfrm>
            <a:off x="-6373268" y="4126855"/>
            <a:ext cx="4716965" cy="1115122"/>
            <a:chOff x="4199294" y="4133386"/>
            <a:chExt cx="4716965" cy="1115122"/>
          </a:xfrm>
        </p:grpSpPr>
        <p:sp>
          <p:nvSpPr>
            <p:cNvPr id="4" name="Arrow: Pentagon 3">
              <a:extLst>
                <a:ext uri="{FF2B5EF4-FFF2-40B4-BE49-F238E27FC236}">
                  <a16:creationId xmlns:a16="http://schemas.microsoft.com/office/drawing/2014/main" id="{9C66F6BA-8E96-9237-3263-5F42D7D47090}"/>
                </a:ext>
              </a:extLst>
            </p:cNvPr>
            <p:cNvSpPr/>
            <p:nvPr/>
          </p:nvSpPr>
          <p:spPr>
            <a:xfrm>
              <a:off x="4199294" y="4133386"/>
              <a:ext cx="4716965" cy="1115122"/>
            </a:xfrm>
            <a:prstGeom prst="homePlate">
              <a:avLst/>
            </a:prstGeom>
            <a:solidFill>
              <a:srgbClr val="414561"/>
            </a:solidFill>
            <a:ln>
              <a:solidFill>
                <a:srgbClr val="41456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6" name="Picture 5" descr="A white line art of a bag&#10;&#10;Description automatically generated">
              <a:extLst>
                <a:ext uri="{FF2B5EF4-FFF2-40B4-BE49-F238E27FC236}">
                  <a16:creationId xmlns:a16="http://schemas.microsoft.com/office/drawing/2014/main" id="{D1569DC0-BC29-C68C-A64F-FAB7024AE06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83924" y="4306032"/>
              <a:ext cx="707401" cy="707401"/>
            </a:xfrm>
            <a:prstGeom prst="rect">
              <a:avLst/>
            </a:prstGeom>
          </p:spPr>
        </p:pic>
        <p:sp>
          <p:nvSpPr>
            <p:cNvPr id="7" name="TextBox 6">
              <a:extLst>
                <a:ext uri="{FF2B5EF4-FFF2-40B4-BE49-F238E27FC236}">
                  <a16:creationId xmlns:a16="http://schemas.microsoft.com/office/drawing/2014/main" id="{C5F10388-FCFE-CF54-1B1D-64B384FE3EF7}"/>
                </a:ext>
              </a:extLst>
            </p:cNvPr>
            <p:cNvSpPr txBox="1"/>
            <p:nvPr/>
          </p:nvSpPr>
          <p:spPr>
            <a:xfrm>
              <a:off x="5178080" y="4336566"/>
              <a:ext cx="3198665" cy="646331"/>
            </a:xfrm>
            <a:prstGeom prst="rect">
              <a:avLst/>
            </a:prstGeom>
            <a:noFill/>
          </p:spPr>
          <p:txBody>
            <a:bodyPr wrap="square" rtlCol="1">
              <a:spAutoFit/>
            </a:bodyPr>
            <a:lstStyle/>
            <a:p>
              <a:r>
                <a:rPr lang="en-US" dirty="0">
                  <a:solidFill>
                    <a:schemeClr val="bg1"/>
                  </a:solidFill>
                </a:rPr>
                <a:t>Publish the application on Google Play stores</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8" name="Group 7">
            <a:extLst>
              <a:ext uri="{FF2B5EF4-FFF2-40B4-BE49-F238E27FC236}">
                <a16:creationId xmlns:a16="http://schemas.microsoft.com/office/drawing/2014/main" id="{18D31CF1-4B3A-00D6-DC5C-F96A3D73DD2E}"/>
              </a:ext>
            </a:extLst>
          </p:cNvPr>
          <p:cNvGrpSpPr/>
          <p:nvPr/>
        </p:nvGrpSpPr>
        <p:grpSpPr>
          <a:xfrm>
            <a:off x="-6373268" y="1602961"/>
            <a:ext cx="4716965" cy="1115122"/>
            <a:chOff x="4199294" y="1609492"/>
            <a:chExt cx="4716965" cy="1115122"/>
          </a:xfrm>
        </p:grpSpPr>
        <p:sp>
          <p:nvSpPr>
            <p:cNvPr id="9" name="Arrow: Pentagon 8">
              <a:extLst>
                <a:ext uri="{FF2B5EF4-FFF2-40B4-BE49-F238E27FC236}">
                  <a16:creationId xmlns:a16="http://schemas.microsoft.com/office/drawing/2014/main" id="{650EA297-075A-2780-F16C-38D3F945B91D}"/>
                </a:ext>
              </a:extLst>
            </p:cNvPr>
            <p:cNvSpPr/>
            <p:nvPr/>
          </p:nvSpPr>
          <p:spPr>
            <a:xfrm>
              <a:off x="4199294" y="1609492"/>
              <a:ext cx="4716965" cy="1115122"/>
            </a:xfrm>
            <a:prstGeom prst="homePlate">
              <a:avLst/>
            </a:prstGeom>
            <a:solidFill>
              <a:srgbClr val="7CDEF6"/>
            </a:solidFill>
            <a:ln>
              <a:solidFill>
                <a:srgbClr val="7CDEF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1" name="Picture 10" descr="A white square with black text&#10;&#10;Description automatically generated">
              <a:extLst>
                <a:ext uri="{FF2B5EF4-FFF2-40B4-BE49-F238E27FC236}">
                  <a16:creationId xmlns:a16="http://schemas.microsoft.com/office/drawing/2014/main" id="{EC36B2A8-1AC4-16BC-5FA1-23ED2B7265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89937" y="1768302"/>
              <a:ext cx="797501" cy="797501"/>
            </a:xfrm>
            <a:prstGeom prst="rect">
              <a:avLst/>
            </a:prstGeom>
          </p:spPr>
        </p:pic>
        <p:sp>
          <p:nvSpPr>
            <p:cNvPr id="13" name="TextBox 12">
              <a:extLst>
                <a:ext uri="{FF2B5EF4-FFF2-40B4-BE49-F238E27FC236}">
                  <a16:creationId xmlns:a16="http://schemas.microsoft.com/office/drawing/2014/main" id="{BFFE2259-0AD2-4DE9-F09C-FB0E8683A557}"/>
                </a:ext>
              </a:extLst>
            </p:cNvPr>
            <p:cNvSpPr txBox="1"/>
            <p:nvPr/>
          </p:nvSpPr>
          <p:spPr>
            <a:xfrm>
              <a:off x="5178080" y="1843886"/>
              <a:ext cx="3198665" cy="646331"/>
            </a:xfrm>
            <a:prstGeom prst="rect">
              <a:avLst/>
            </a:prstGeom>
            <a:noFill/>
          </p:spPr>
          <p:txBody>
            <a:bodyPr wrap="square" rtlCol="1">
              <a:spAutoFit/>
            </a:bodyPr>
            <a:lstStyle/>
            <a:p>
              <a:r>
                <a:rPr lang="en-US" dirty="0">
                  <a:solidFill>
                    <a:schemeClr val="bg1"/>
                  </a:solidFill>
                </a:rPr>
                <a:t>Transition to a GPU-based model for gesture recognition</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2" name="Group 1">
            <a:extLst>
              <a:ext uri="{FF2B5EF4-FFF2-40B4-BE49-F238E27FC236}">
                <a16:creationId xmlns:a16="http://schemas.microsoft.com/office/drawing/2014/main" id="{657AB9B8-7468-0367-F058-00C36356D95E}"/>
              </a:ext>
            </a:extLst>
          </p:cNvPr>
          <p:cNvGrpSpPr/>
          <p:nvPr/>
        </p:nvGrpSpPr>
        <p:grpSpPr>
          <a:xfrm>
            <a:off x="12655892" y="-5785586"/>
            <a:ext cx="2514600" cy="2529840"/>
            <a:chOff x="4807292" y="66574"/>
            <a:chExt cx="2514600" cy="2529840"/>
          </a:xfrm>
        </p:grpSpPr>
        <p:sp>
          <p:nvSpPr>
            <p:cNvPr id="10" name="Oval 9">
              <a:extLst>
                <a:ext uri="{FF2B5EF4-FFF2-40B4-BE49-F238E27FC236}">
                  <a16:creationId xmlns:a16="http://schemas.microsoft.com/office/drawing/2014/main" id="{215630CF-B4E3-1732-AFAD-375C86FAC8F3}"/>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12" name="Picture 11" descr="A person sitting on the floor looking at a person on a tripod&#10;&#10;Description automatically generated">
              <a:extLst>
                <a:ext uri="{FF2B5EF4-FFF2-40B4-BE49-F238E27FC236}">
                  <a16:creationId xmlns:a16="http://schemas.microsoft.com/office/drawing/2014/main" id="{1F45D61A-ACEE-FB12-C0A3-A691B1FB34A8}"/>
                </a:ext>
              </a:extLst>
            </p:cNvPr>
            <p:cNvPicPr>
              <a:picLocks noChangeAspect="1"/>
            </p:cNvPicPr>
            <p:nvPr/>
          </p:nvPicPr>
          <p:blipFill rotWithShape="1">
            <a:blip r:embed="rId6">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14" name="TextBox 13">
            <a:extLst>
              <a:ext uri="{FF2B5EF4-FFF2-40B4-BE49-F238E27FC236}">
                <a16:creationId xmlns:a16="http://schemas.microsoft.com/office/drawing/2014/main" id="{29534F93-4DD7-1A0A-F6FC-DD25B54EA699}"/>
              </a:ext>
            </a:extLst>
          </p:cNvPr>
          <p:cNvSpPr txBox="1"/>
          <p:nvPr/>
        </p:nvSpPr>
        <p:spPr>
          <a:xfrm>
            <a:off x="14989051" y="-5787216"/>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2" name="Group 21">
            <a:extLst>
              <a:ext uri="{FF2B5EF4-FFF2-40B4-BE49-F238E27FC236}">
                <a16:creationId xmlns:a16="http://schemas.microsoft.com/office/drawing/2014/main" id="{BB6C1314-6D2E-32AB-7E78-78F059127687}"/>
              </a:ext>
            </a:extLst>
          </p:cNvPr>
          <p:cNvGrpSpPr/>
          <p:nvPr/>
        </p:nvGrpSpPr>
        <p:grpSpPr>
          <a:xfrm>
            <a:off x="15141347" y="-1590574"/>
            <a:ext cx="2514600" cy="2529840"/>
            <a:chOff x="7292747" y="4261586"/>
            <a:chExt cx="2514600" cy="2529840"/>
          </a:xfrm>
        </p:grpSpPr>
        <p:sp>
          <p:nvSpPr>
            <p:cNvPr id="24" name="Oval 23">
              <a:extLst>
                <a:ext uri="{FF2B5EF4-FFF2-40B4-BE49-F238E27FC236}">
                  <a16:creationId xmlns:a16="http://schemas.microsoft.com/office/drawing/2014/main" id="{3F563678-6F34-B1EC-6F72-B1824969F809}"/>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25" name="Picture 24" descr="A blue and white cellphone with a microphone&#10;&#10;Description automatically generated">
              <a:extLst>
                <a:ext uri="{FF2B5EF4-FFF2-40B4-BE49-F238E27FC236}">
                  <a16:creationId xmlns:a16="http://schemas.microsoft.com/office/drawing/2014/main" id="{AFAAFFBE-C64E-DE8B-1035-6FE26C892264}"/>
                </a:ext>
              </a:extLst>
            </p:cNvPr>
            <p:cNvPicPr>
              <a:picLocks noChangeAspect="1"/>
            </p:cNvPicPr>
            <p:nvPr/>
          </p:nvPicPr>
          <p:blipFill rotWithShape="1">
            <a:blip r:embed="rId7">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28" name="TextBox 27">
            <a:extLst>
              <a:ext uri="{FF2B5EF4-FFF2-40B4-BE49-F238E27FC236}">
                <a16:creationId xmlns:a16="http://schemas.microsoft.com/office/drawing/2014/main" id="{2697BC4F-82E9-88B2-7931-74F659347CC3}"/>
              </a:ext>
            </a:extLst>
          </p:cNvPr>
          <p:cNvSpPr txBox="1"/>
          <p:nvPr/>
        </p:nvSpPr>
        <p:spPr>
          <a:xfrm>
            <a:off x="17447306" y="-1721379"/>
            <a:ext cx="1377300"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30" name="Group 29">
            <a:extLst>
              <a:ext uri="{FF2B5EF4-FFF2-40B4-BE49-F238E27FC236}">
                <a16:creationId xmlns:a16="http://schemas.microsoft.com/office/drawing/2014/main" id="{2A01FCEE-4F16-B6C1-FEB4-A3A4B053355C}"/>
              </a:ext>
            </a:extLst>
          </p:cNvPr>
          <p:cNvGrpSpPr/>
          <p:nvPr/>
        </p:nvGrpSpPr>
        <p:grpSpPr>
          <a:xfrm>
            <a:off x="11622422" y="-6050942"/>
            <a:ext cx="6614160" cy="6506458"/>
            <a:chOff x="2292692" y="4261586"/>
            <a:chExt cx="2514600" cy="2529840"/>
          </a:xfrm>
        </p:grpSpPr>
        <p:sp>
          <p:nvSpPr>
            <p:cNvPr id="31" name="Oval 30">
              <a:extLst>
                <a:ext uri="{FF2B5EF4-FFF2-40B4-BE49-F238E27FC236}">
                  <a16:creationId xmlns:a16="http://schemas.microsoft.com/office/drawing/2014/main" id="{05E25F19-C01C-B621-AEAA-FFEB775F4C25}"/>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35" name="Picture 34" descr="A person holding a small object&#10;&#10;Description automatically generated">
              <a:extLst>
                <a:ext uri="{FF2B5EF4-FFF2-40B4-BE49-F238E27FC236}">
                  <a16:creationId xmlns:a16="http://schemas.microsoft.com/office/drawing/2014/main" id="{E8ED651C-700B-8EB0-31A6-0F1628801986}"/>
                </a:ext>
              </a:extLst>
            </p:cNvPr>
            <p:cNvPicPr>
              <a:picLocks noChangeAspect="1"/>
            </p:cNvPicPr>
            <p:nvPr/>
          </p:nvPicPr>
          <p:blipFill rotWithShape="1">
            <a:blip r:embed="rId8">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37" name="TextBox 36">
            <a:extLst>
              <a:ext uri="{FF2B5EF4-FFF2-40B4-BE49-F238E27FC236}">
                <a16:creationId xmlns:a16="http://schemas.microsoft.com/office/drawing/2014/main" id="{6D90A181-F1FF-B7EE-7425-087F8417B788}"/>
              </a:ext>
            </a:extLst>
          </p:cNvPr>
          <p:cNvSpPr txBox="1"/>
          <p:nvPr/>
        </p:nvSpPr>
        <p:spPr>
          <a:xfrm>
            <a:off x="-4086934" y="808461"/>
            <a:ext cx="2170787" cy="584775"/>
          </a:xfrm>
          <a:prstGeom prst="rect">
            <a:avLst/>
          </a:prstGeom>
          <a:noFill/>
        </p:spPr>
        <p:txBody>
          <a:bodyPr wrap="non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Dictionary</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7B7D719-F052-38A1-722D-5C1764D0F559}"/>
              </a:ext>
            </a:extLst>
          </p:cNvPr>
          <p:cNvPicPr>
            <a:picLocks noChangeAspect="1"/>
          </p:cNvPicPr>
          <p:nvPr/>
        </p:nvPicPr>
        <p:blipFill>
          <a:blip r:embed="rId9"/>
          <a:stretch>
            <a:fillRect/>
          </a:stretch>
        </p:blipFill>
        <p:spPr>
          <a:xfrm>
            <a:off x="-5088189" y="2862516"/>
            <a:ext cx="2390119" cy="3165293"/>
          </a:xfrm>
          <a:prstGeom prst="rect">
            <a:avLst/>
          </a:prstGeom>
        </p:spPr>
      </p:pic>
      <p:sp>
        <p:nvSpPr>
          <p:cNvPr id="15" name="Rectangle 14">
            <a:extLst>
              <a:ext uri="{FF2B5EF4-FFF2-40B4-BE49-F238E27FC236}">
                <a16:creationId xmlns:a16="http://schemas.microsoft.com/office/drawing/2014/main" id="{AADF6988-01E4-0113-6691-70CBE8893905}"/>
              </a:ext>
            </a:extLst>
          </p:cNvPr>
          <p:cNvSpPr/>
          <p:nvPr/>
        </p:nvSpPr>
        <p:spPr>
          <a:xfrm>
            <a:off x="-9738360" y="1013803"/>
            <a:ext cx="7604177" cy="4817327"/>
          </a:xfrm>
          <a:prstGeom prst="rect">
            <a:avLst/>
          </a:prstGeom>
          <a:solidFill>
            <a:srgbClr val="6E9ED8"/>
          </a:solidFill>
          <a:ln>
            <a:solidFill>
              <a:srgbClr val="6E9ED8"/>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6" name="Rectangle 15">
            <a:extLst>
              <a:ext uri="{FF2B5EF4-FFF2-40B4-BE49-F238E27FC236}">
                <a16:creationId xmlns:a16="http://schemas.microsoft.com/office/drawing/2014/main" id="{15E1545F-623B-A0F1-8E98-E882585936B7}"/>
              </a:ext>
            </a:extLst>
          </p:cNvPr>
          <p:cNvSpPr/>
          <p:nvPr/>
        </p:nvSpPr>
        <p:spPr>
          <a:xfrm>
            <a:off x="-9738360" y="-6531"/>
            <a:ext cx="7514967" cy="68579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TextBox 16">
            <a:extLst>
              <a:ext uri="{FF2B5EF4-FFF2-40B4-BE49-F238E27FC236}">
                <a16:creationId xmlns:a16="http://schemas.microsoft.com/office/drawing/2014/main" id="{88A914CD-FF4D-3139-8464-105DBB294910}"/>
              </a:ext>
            </a:extLst>
          </p:cNvPr>
          <p:cNvSpPr txBox="1"/>
          <p:nvPr/>
        </p:nvSpPr>
        <p:spPr>
          <a:xfrm>
            <a:off x="-3773412" y="2883858"/>
            <a:ext cx="1441790" cy="1077218"/>
          </a:xfrm>
          <a:prstGeom prst="rect">
            <a:avLst/>
          </a:prstGeom>
          <a:noFill/>
        </p:spPr>
        <p:txBody>
          <a:bodyPr wrap="squar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Future work</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pic>
        <p:nvPicPr>
          <p:cNvPr id="18" name="Graphic 17" descr="Downstairs with solid fill">
            <a:extLst>
              <a:ext uri="{FF2B5EF4-FFF2-40B4-BE49-F238E27FC236}">
                <a16:creationId xmlns:a16="http://schemas.microsoft.com/office/drawing/2014/main" id="{429C4D54-F989-0AC3-37FE-44685FC5C38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rot="10800000">
            <a:off x="-4741926" y="2965267"/>
            <a:ext cx="914400" cy="914400"/>
          </a:xfrm>
          <a:prstGeom prst="rect">
            <a:avLst/>
          </a:prstGeom>
        </p:spPr>
      </p:pic>
      <p:sp>
        <p:nvSpPr>
          <p:cNvPr id="23" name="TextBox 22">
            <a:extLst>
              <a:ext uri="{FF2B5EF4-FFF2-40B4-BE49-F238E27FC236}">
                <a16:creationId xmlns:a16="http://schemas.microsoft.com/office/drawing/2014/main" id="{91B8F822-1E5C-C0AB-A96F-21A4F04227AD}"/>
              </a:ext>
            </a:extLst>
          </p:cNvPr>
          <p:cNvSpPr txBox="1"/>
          <p:nvPr/>
        </p:nvSpPr>
        <p:spPr>
          <a:xfrm>
            <a:off x="413189" y="269852"/>
            <a:ext cx="3275256" cy="1077218"/>
          </a:xfrm>
          <a:prstGeom prst="rect">
            <a:avLst/>
          </a:prstGeom>
          <a:noFill/>
        </p:spPr>
        <p:txBody>
          <a:bodyPr wrap="non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Application</a:t>
            </a:r>
          </a:p>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Demonstration </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0" name="Group 19">
            <a:extLst>
              <a:ext uri="{FF2B5EF4-FFF2-40B4-BE49-F238E27FC236}">
                <a16:creationId xmlns:a16="http://schemas.microsoft.com/office/drawing/2014/main" id="{0665DB4E-2804-84BE-4FFB-2F357F703F05}"/>
              </a:ext>
            </a:extLst>
          </p:cNvPr>
          <p:cNvGrpSpPr/>
          <p:nvPr/>
        </p:nvGrpSpPr>
        <p:grpSpPr>
          <a:xfrm>
            <a:off x="11631143" y="-4249796"/>
            <a:ext cx="4848301" cy="4705312"/>
            <a:chOff x="4074876" y="1277913"/>
            <a:chExt cx="4848301" cy="4705312"/>
          </a:xfrm>
        </p:grpSpPr>
        <p:sp>
          <p:nvSpPr>
            <p:cNvPr id="26" name="Oval 25">
              <a:extLst>
                <a:ext uri="{FF2B5EF4-FFF2-40B4-BE49-F238E27FC236}">
                  <a16:creationId xmlns:a16="http://schemas.microsoft.com/office/drawing/2014/main" id="{4B0B2281-9DD9-6771-7DD3-47F6F1131818}"/>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7" name="TextBox 26">
              <a:extLst>
                <a:ext uri="{FF2B5EF4-FFF2-40B4-BE49-F238E27FC236}">
                  <a16:creationId xmlns:a16="http://schemas.microsoft.com/office/drawing/2014/main" id="{E84EBFA0-8A0A-9933-03DB-5E3EE7EA2490}"/>
                </a:ext>
              </a:extLst>
            </p:cNvPr>
            <p:cNvSpPr txBox="1"/>
            <p:nvPr/>
          </p:nvSpPr>
          <p:spPr>
            <a:xfrm>
              <a:off x="4285304" y="3142608"/>
              <a:ext cx="4637873" cy="1015663"/>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r>
                <a:rPr lang="en-US" sz="6000" dirty="0">
                  <a:solidFill>
                    <a:schemeClr val="bg1"/>
                  </a:solidFill>
                  <a:latin typeface="Bodoni MT Black" panose="02070A03080606020203" pitchFamily="18" charset="0"/>
                </a:rPr>
                <a:t> </a:t>
              </a:r>
              <a:endParaRPr lang="ar-SA" dirty="0">
                <a:solidFill>
                  <a:schemeClr val="bg1"/>
                </a:solidFill>
                <a:latin typeface="Bodoni MT Black" panose="02070A03080606020203" pitchFamily="18" charset="0"/>
              </a:endParaRPr>
            </a:p>
          </p:txBody>
        </p:sp>
      </p:grpSp>
      <p:pic>
        <p:nvPicPr>
          <p:cNvPr id="29" name="تصميم بدون عنوان (2)">
            <a:hlinkClick r:id="" action="ppaction://media"/>
            <a:extLst>
              <a:ext uri="{FF2B5EF4-FFF2-40B4-BE49-F238E27FC236}">
                <a16:creationId xmlns:a16="http://schemas.microsoft.com/office/drawing/2014/main" id="{026BA059-8564-D3EE-4B3E-B4664AB09C94}"/>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6110460" y="306975"/>
            <a:ext cx="2948560" cy="6296078"/>
          </a:xfrm>
          <a:prstGeom prst="rect">
            <a:avLst/>
          </a:prstGeom>
        </p:spPr>
      </p:pic>
      <p:pic>
        <p:nvPicPr>
          <p:cNvPr id="32" name="Picture 31" descr="A black screen with a rectangular object&#10;&#10;Description automatically generated">
            <a:extLst>
              <a:ext uri="{FF2B5EF4-FFF2-40B4-BE49-F238E27FC236}">
                <a16:creationId xmlns:a16="http://schemas.microsoft.com/office/drawing/2014/main" id="{BB0D2174-844B-9A3D-18D2-1E8366ADC1F7}"/>
              </a:ext>
            </a:extLst>
          </p:cNvPr>
          <p:cNvPicPr>
            <a:picLocks noChangeAspect="1"/>
          </p:cNvPicPr>
          <p:nvPr/>
        </p:nvPicPr>
        <p:blipFill rotWithShape="1">
          <a:blip r:embed="rId13">
            <a:extLst>
              <a:ext uri="{28A0092B-C50C-407E-A947-70E740481C1C}">
                <a14:useLocalDpi xmlns:a14="http://schemas.microsoft.com/office/drawing/2010/main" val="0"/>
              </a:ext>
            </a:extLst>
          </a:blip>
          <a:srcRect l="4113" r="65887"/>
          <a:stretch/>
        </p:blipFill>
        <p:spPr>
          <a:xfrm>
            <a:off x="5836126" y="26014"/>
            <a:ext cx="3666731" cy="6857999"/>
          </a:xfrm>
          <a:prstGeom prst="rect">
            <a:avLst/>
          </a:prstGeom>
        </p:spPr>
      </p:pic>
    </p:spTree>
    <p:extLst>
      <p:ext uri="{BB962C8B-B14F-4D97-AF65-F5344CB8AC3E}">
        <p14:creationId xmlns:p14="http://schemas.microsoft.com/office/powerpoint/2010/main" val="13183577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959"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9"/>
                                        </p:tgtEl>
                                      </p:cBhvr>
                                    </p:cmd>
                                  </p:childTnLst>
                                </p:cTn>
                              </p:par>
                            </p:childTnLst>
                          </p:cTn>
                        </p:par>
                      </p:childTnLst>
                    </p:cTn>
                  </p:par>
                </p:childTnLst>
              </p:cTn>
              <p:nextCondLst>
                <p:cond evt="onClick" delay="0">
                  <p:tgtEl>
                    <p:spTgt spid="29"/>
                  </p:tgtEl>
                </p:cond>
              </p:nextCondLst>
            </p:seq>
            <p:video>
              <p:cMediaNode vol="80000">
                <p:cTn id="12" fill="hold" display="0">
                  <p:stCondLst>
                    <p:cond delay="indefinite"/>
                  </p:stCondLst>
                </p:cTn>
                <p:tgtEl>
                  <p:spTgt spid="29"/>
                </p:tgtEl>
              </p:cMediaNode>
            </p:vide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40B8149E-4F96-C54A-F0D7-BBA9F2B6B0F4}"/>
              </a:ext>
            </a:extLst>
          </p:cNvPr>
          <p:cNvGrpSpPr/>
          <p:nvPr/>
        </p:nvGrpSpPr>
        <p:grpSpPr>
          <a:xfrm>
            <a:off x="3365092" y="1602961"/>
            <a:ext cx="4716965" cy="1115122"/>
            <a:chOff x="4199294" y="1609492"/>
            <a:chExt cx="4716965" cy="1115122"/>
          </a:xfrm>
        </p:grpSpPr>
        <p:sp>
          <p:nvSpPr>
            <p:cNvPr id="4" name="Arrow: Pentagon 3">
              <a:extLst>
                <a:ext uri="{FF2B5EF4-FFF2-40B4-BE49-F238E27FC236}">
                  <a16:creationId xmlns:a16="http://schemas.microsoft.com/office/drawing/2014/main" id="{47A6A10C-AFBF-B3C6-FB59-0A07B09C1A75}"/>
                </a:ext>
              </a:extLst>
            </p:cNvPr>
            <p:cNvSpPr/>
            <p:nvPr/>
          </p:nvSpPr>
          <p:spPr>
            <a:xfrm>
              <a:off x="4199294" y="1609492"/>
              <a:ext cx="4716965" cy="1115122"/>
            </a:xfrm>
            <a:prstGeom prst="homePlate">
              <a:avLst/>
            </a:prstGeom>
            <a:solidFill>
              <a:srgbClr val="7CDEF6"/>
            </a:solidFill>
            <a:ln>
              <a:solidFill>
                <a:srgbClr val="7CDEF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92" name="Picture 91" descr="A white square with black text&#10;&#10;Description automatically generated">
              <a:extLst>
                <a:ext uri="{FF2B5EF4-FFF2-40B4-BE49-F238E27FC236}">
                  <a16:creationId xmlns:a16="http://schemas.microsoft.com/office/drawing/2014/main" id="{2A19A68F-4116-8476-A484-4F1B3D606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937" y="1768302"/>
              <a:ext cx="797501" cy="797501"/>
            </a:xfrm>
            <a:prstGeom prst="rect">
              <a:avLst/>
            </a:prstGeom>
          </p:spPr>
        </p:pic>
        <p:sp>
          <p:nvSpPr>
            <p:cNvPr id="93" name="TextBox 92">
              <a:extLst>
                <a:ext uri="{FF2B5EF4-FFF2-40B4-BE49-F238E27FC236}">
                  <a16:creationId xmlns:a16="http://schemas.microsoft.com/office/drawing/2014/main" id="{8F7E5473-FE5B-BB97-266E-D3C4DB4C3AC6}"/>
                </a:ext>
              </a:extLst>
            </p:cNvPr>
            <p:cNvSpPr txBox="1"/>
            <p:nvPr/>
          </p:nvSpPr>
          <p:spPr>
            <a:xfrm>
              <a:off x="5178080" y="1843886"/>
              <a:ext cx="3198665" cy="646331"/>
            </a:xfrm>
            <a:prstGeom prst="rect">
              <a:avLst/>
            </a:prstGeom>
            <a:noFill/>
          </p:spPr>
          <p:txBody>
            <a:bodyPr wrap="square" rtlCol="1">
              <a:spAutoFit/>
            </a:bodyPr>
            <a:lstStyle/>
            <a:p>
              <a:r>
                <a:rPr lang="en-US" dirty="0">
                  <a:solidFill>
                    <a:schemeClr val="bg1"/>
                  </a:solidFill>
                </a:rPr>
                <a:t>Transition to a GPU-based model for gesture recognition</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96" name="Group 95">
            <a:extLst>
              <a:ext uri="{FF2B5EF4-FFF2-40B4-BE49-F238E27FC236}">
                <a16:creationId xmlns:a16="http://schemas.microsoft.com/office/drawing/2014/main" id="{524B0AA2-392D-CED8-07F7-3DEF2C24347C}"/>
              </a:ext>
            </a:extLst>
          </p:cNvPr>
          <p:cNvGrpSpPr/>
          <p:nvPr/>
        </p:nvGrpSpPr>
        <p:grpSpPr>
          <a:xfrm>
            <a:off x="3365092" y="4126855"/>
            <a:ext cx="4716965" cy="1115122"/>
            <a:chOff x="4199294" y="4133386"/>
            <a:chExt cx="4716965" cy="1115122"/>
          </a:xfrm>
        </p:grpSpPr>
        <p:sp>
          <p:nvSpPr>
            <p:cNvPr id="6" name="Arrow: Pentagon 5">
              <a:extLst>
                <a:ext uri="{FF2B5EF4-FFF2-40B4-BE49-F238E27FC236}">
                  <a16:creationId xmlns:a16="http://schemas.microsoft.com/office/drawing/2014/main" id="{27A6C1E2-57C6-9860-924B-44DFA62B4EC6}"/>
                </a:ext>
              </a:extLst>
            </p:cNvPr>
            <p:cNvSpPr/>
            <p:nvPr/>
          </p:nvSpPr>
          <p:spPr>
            <a:xfrm>
              <a:off x="4199294" y="4133386"/>
              <a:ext cx="4716965" cy="1115122"/>
            </a:xfrm>
            <a:prstGeom prst="homePlate">
              <a:avLst/>
            </a:prstGeom>
            <a:solidFill>
              <a:srgbClr val="414561"/>
            </a:solidFill>
            <a:ln>
              <a:solidFill>
                <a:srgbClr val="41456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88" name="Picture 87" descr="A white line art of a bag&#10;&#10;Description automatically generated">
              <a:extLst>
                <a:ext uri="{FF2B5EF4-FFF2-40B4-BE49-F238E27FC236}">
                  <a16:creationId xmlns:a16="http://schemas.microsoft.com/office/drawing/2014/main" id="{AF9412BD-8AEB-2498-8F9C-62993F5EC86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3924" y="4306032"/>
              <a:ext cx="707401" cy="707401"/>
            </a:xfrm>
            <a:prstGeom prst="rect">
              <a:avLst/>
            </a:prstGeom>
          </p:spPr>
        </p:pic>
        <p:sp>
          <p:nvSpPr>
            <p:cNvPr id="94" name="TextBox 93">
              <a:extLst>
                <a:ext uri="{FF2B5EF4-FFF2-40B4-BE49-F238E27FC236}">
                  <a16:creationId xmlns:a16="http://schemas.microsoft.com/office/drawing/2014/main" id="{634A776A-5012-1F09-BF84-5DB35F0C01D2}"/>
                </a:ext>
              </a:extLst>
            </p:cNvPr>
            <p:cNvSpPr txBox="1"/>
            <p:nvPr/>
          </p:nvSpPr>
          <p:spPr>
            <a:xfrm>
              <a:off x="5178080" y="4336566"/>
              <a:ext cx="3198665" cy="646331"/>
            </a:xfrm>
            <a:prstGeom prst="rect">
              <a:avLst/>
            </a:prstGeom>
            <a:noFill/>
          </p:spPr>
          <p:txBody>
            <a:bodyPr wrap="square" rtlCol="1">
              <a:spAutoFit/>
            </a:bodyPr>
            <a:lstStyle/>
            <a:p>
              <a:r>
                <a:rPr lang="en-US" dirty="0">
                  <a:solidFill>
                    <a:schemeClr val="bg1"/>
                  </a:solidFill>
                </a:rPr>
                <a:t>Publish the application on Google Play stores</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sp>
        <p:nvSpPr>
          <p:cNvPr id="97" name="Rectangle 96">
            <a:extLst>
              <a:ext uri="{FF2B5EF4-FFF2-40B4-BE49-F238E27FC236}">
                <a16:creationId xmlns:a16="http://schemas.microsoft.com/office/drawing/2014/main" id="{3B770208-13DD-6113-F906-C445555FF59F}"/>
              </a:ext>
            </a:extLst>
          </p:cNvPr>
          <p:cNvSpPr/>
          <p:nvPr/>
        </p:nvSpPr>
        <p:spPr>
          <a:xfrm>
            <a:off x="0" y="1013803"/>
            <a:ext cx="7604177" cy="4817327"/>
          </a:xfrm>
          <a:prstGeom prst="rect">
            <a:avLst/>
          </a:prstGeom>
          <a:solidFill>
            <a:srgbClr val="6E9ED8"/>
          </a:solidFill>
          <a:ln>
            <a:solidFill>
              <a:srgbClr val="6E9ED8"/>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Rectangle 2">
            <a:extLst>
              <a:ext uri="{FF2B5EF4-FFF2-40B4-BE49-F238E27FC236}">
                <a16:creationId xmlns:a16="http://schemas.microsoft.com/office/drawing/2014/main" id="{2A1C04C5-3521-B791-74B6-0A88398E206B}"/>
              </a:ext>
            </a:extLst>
          </p:cNvPr>
          <p:cNvSpPr/>
          <p:nvPr/>
        </p:nvSpPr>
        <p:spPr>
          <a:xfrm>
            <a:off x="0" y="-6531"/>
            <a:ext cx="7514967" cy="68579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7" name="TextBox 36">
            <a:extLst>
              <a:ext uri="{FF2B5EF4-FFF2-40B4-BE49-F238E27FC236}">
                <a16:creationId xmlns:a16="http://schemas.microsoft.com/office/drawing/2014/main" id="{6D90A181-F1FF-B7EE-7425-087F8417B788}"/>
              </a:ext>
            </a:extLst>
          </p:cNvPr>
          <p:cNvSpPr txBox="1"/>
          <p:nvPr/>
        </p:nvSpPr>
        <p:spPr>
          <a:xfrm>
            <a:off x="5964948" y="2883858"/>
            <a:ext cx="1441790" cy="1077218"/>
          </a:xfrm>
          <a:prstGeom prst="rect">
            <a:avLst/>
          </a:prstGeom>
          <a:noFill/>
        </p:spPr>
        <p:txBody>
          <a:bodyPr wrap="squar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Future work</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pic>
        <p:nvPicPr>
          <p:cNvPr id="25" name="Graphic 24" descr="Downstairs with solid fill">
            <a:extLst>
              <a:ext uri="{FF2B5EF4-FFF2-40B4-BE49-F238E27FC236}">
                <a16:creationId xmlns:a16="http://schemas.microsoft.com/office/drawing/2014/main" id="{338AE9B5-0985-9D45-FF1D-28CB8AFE806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rot="10800000">
            <a:off x="4996434" y="2965267"/>
            <a:ext cx="914400" cy="914400"/>
          </a:xfrm>
          <a:prstGeom prst="rect">
            <a:avLst/>
          </a:prstGeom>
        </p:spPr>
      </p:pic>
      <p:sp>
        <p:nvSpPr>
          <p:cNvPr id="7" name="TextBox 6">
            <a:extLst>
              <a:ext uri="{FF2B5EF4-FFF2-40B4-BE49-F238E27FC236}">
                <a16:creationId xmlns:a16="http://schemas.microsoft.com/office/drawing/2014/main" id="{23A7C273-D98A-A9FA-9BF7-8E18FF80FC96}"/>
              </a:ext>
            </a:extLst>
          </p:cNvPr>
          <p:cNvSpPr txBox="1"/>
          <p:nvPr/>
        </p:nvSpPr>
        <p:spPr>
          <a:xfrm>
            <a:off x="413189" y="-2327576"/>
            <a:ext cx="3039615" cy="1077218"/>
          </a:xfrm>
          <a:prstGeom prst="rect">
            <a:avLst/>
          </a:prstGeom>
          <a:noFill/>
        </p:spPr>
        <p:txBody>
          <a:bodyPr wrap="non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Application</a:t>
            </a:r>
          </a:p>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Demonstration</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pic>
        <p:nvPicPr>
          <p:cNvPr id="12" name="تصميم بدون عنوان (2)">
            <a:hlinkClick r:id="" action="ppaction://media"/>
            <a:extLst>
              <a:ext uri="{FF2B5EF4-FFF2-40B4-BE49-F238E27FC236}">
                <a16:creationId xmlns:a16="http://schemas.microsoft.com/office/drawing/2014/main" id="{FF0E2F8D-863B-49D6-9EAF-480E5E3FF62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110460" y="-7202775"/>
            <a:ext cx="2948560" cy="6296078"/>
          </a:xfrm>
          <a:prstGeom prst="rect">
            <a:avLst/>
          </a:prstGeom>
        </p:spPr>
      </p:pic>
      <p:pic>
        <p:nvPicPr>
          <p:cNvPr id="13" name="Picture 12" descr="A black screen with a rectangular object&#10;&#10;Description automatically generated">
            <a:extLst>
              <a:ext uri="{FF2B5EF4-FFF2-40B4-BE49-F238E27FC236}">
                <a16:creationId xmlns:a16="http://schemas.microsoft.com/office/drawing/2014/main" id="{AB832E5E-AEF2-A291-0CA1-5D100524E540}"/>
              </a:ext>
            </a:extLst>
          </p:cNvPr>
          <p:cNvPicPr>
            <a:picLocks noChangeAspect="1"/>
          </p:cNvPicPr>
          <p:nvPr/>
        </p:nvPicPr>
        <p:blipFill rotWithShape="1">
          <a:blip r:embed="rId9">
            <a:extLst>
              <a:ext uri="{28A0092B-C50C-407E-A947-70E740481C1C}">
                <a14:useLocalDpi xmlns:a14="http://schemas.microsoft.com/office/drawing/2010/main" val="0"/>
              </a:ext>
            </a:extLst>
          </a:blip>
          <a:srcRect l="4113" r="65887"/>
          <a:stretch/>
        </p:blipFill>
        <p:spPr>
          <a:xfrm>
            <a:off x="5836126" y="-7483736"/>
            <a:ext cx="3666731" cy="6857999"/>
          </a:xfrm>
          <a:prstGeom prst="rect">
            <a:avLst/>
          </a:prstGeom>
        </p:spPr>
      </p:pic>
    </p:spTree>
    <p:extLst>
      <p:ext uri="{BB962C8B-B14F-4D97-AF65-F5344CB8AC3E}">
        <p14:creationId xmlns:p14="http://schemas.microsoft.com/office/powerpoint/2010/main" val="3971401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8395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40B8149E-4F96-C54A-F0D7-BBA9F2B6B0F4}"/>
              </a:ext>
            </a:extLst>
          </p:cNvPr>
          <p:cNvGrpSpPr/>
          <p:nvPr/>
        </p:nvGrpSpPr>
        <p:grpSpPr>
          <a:xfrm>
            <a:off x="3534904" y="1602961"/>
            <a:ext cx="4716965" cy="1115122"/>
            <a:chOff x="4199294" y="1609492"/>
            <a:chExt cx="4716965" cy="1115122"/>
          </a:xfrm>
        </p:grpSpPr>
        <p:sp>
          <p:nvSpPr>
            <p:cNvPr id="4" name="Arrow: Pentagon 3">
              <a:extLst>
                <a:ext uri="{FF2B5EF4-FFF2-40B4-BE49-F238E27FC236}">
                  <a16:creationId xmlns:a16="http://schemas.microsoft.com/office/drawing/2014/main" id="{47A6A10C-AFBF-B3C6-FB59-0A07B09C1A75}"/>
                </a:ext>
              </a:extLst>
            </p:cNvPr>
            <p:cNvSpPr/>
            <p:nvPr/>
          </p:nvSpPr>
          <p:spPr>
            <a:xfrm>
              <a:off x="4199294" y="1609492"/>
              <a:ext cx="4716965" cy="1115122"/>
            </a:xfrm>
            <a:prstGeom prst="homePlate">
              <a:avLst/>
            </a:prstGeom>
            <a:solidFill>
              <a:srgbClr val="7CDEF6"/>
            </a:solidFill>
            <a:ln>
              <a:solidFill>
                <a:srgbClr val="7CDEF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92" name="Picture 91" descr="A white square with black text&#10;&#10;Description automatically generated">
              <a:extLst>
                <a:ext uri="{FF2B5EF4-FFF2-40B4-BE49-F238E27FC236}">
                  <a16:creationId xmlns:a16="http://schemas.microsoft.com/office/drawing/2014/main" id="{2A19A68F-4116-8476-A484-4F1B3D606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937" y="1768302"/>
              <a:ext cx="797501" cy="797501"/>
            </a:xfrm>
            <a:prstGeom prst="rect">
              <a:avLst/>
            </a:prstGeom>
          </p:spPr>
        </p:pic>
        <p:sp>
          <p:nvSpPr>
            <p:cNvPr id="93" name="TextBox 92">
              <a:extLst>
                <a:ext uri="{FF2B5EF4-FFF2-40B4-BE49-F238E27FC236}">
                  <a16:creationId xmlns:a16="http://schemas.microsoft.com/office/drawing/2014/main" id="{8F7E5473-FE5B-BB97-266E-D3C4DB4C3AC6}"/>
                </a:ext>
              </a:extLst>
            </p:cNvPr>
            <p:cNvSpPr txBox="1"/>
            <p:nvPr/>
          </p:nvSpPr>
          <p:spPr>
            <a:xfrm>
              <a:off x="5178080" y="1843886"/>
              <a:ext cx="3198665" cy="646331"/>
            </a:xfrm>
            <a:prstGeom prst="rect">
              <a:avLst/>
            </a:prstGeom>
            <a:noFill/>
          </p:spPr>
          <p:txBody>
            <a:bodyPr wrap="square" rtlCol="1">
              <a:spAutoFit/>
            </a:bodyPr>
            <a:lstStyle/>
            <a:p>
              <a:r>
                <a:rPr lang="en-US" dirty="0">
                  <a:solidFill>
                    <a:schemeClr val="bg1"/>
                  </a:solidFill>
                </a:rPr>
                <a:t>Transition to a GPU-based model for gesture recognition</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96" name="Group 95">
            <a:extLst>
              <a:ext uri="{FF2B5EF4-FFF2-40B4-BE49-F238E27FC236}">
                <a16:creationId xmlns:a16="http://schemas.microsoft.com/office/drawing/2014/main" id="{524B0AA2-392D-CED8-07F7-3DEF2C24347C}"/>
              </a:ext>
            </a:extLst>
          </p:cNvPr>
          <p:cNvGrpSpPr/>
          <p:nvPr/>
        </p:nvGrpSpPr>
        <p:grpSpPr>
          <a:xfrm>
            <a:off x="-710533" y="4126855"/>
            <a:ext cx="4716965" cy="1115122"/>
            <a:chOff x="4199294" y="4133386"/>
            <a:chExt cx="4716965" cy="1115122"/>
          </a:xfrm>
        </p:grpSpPr>
        <p:sp>
          <p:nvSpPr>
            <p:cNvPr id="6" name="Arrow: Pentagon 5">
              <a:extLst>
                <a:ext uri="{FF2B5EF4-FFF2-40B4-BE49-F238E27FC236}">
                  <a16:creationId xmlns:a16="http://schemas.microsoft.com/office/drawing/2014/main" id="{27A6C1E2-57C6-9860-924B-44DFA62B4EC6}"/>
                </a:ext>
              </a:extLst>
            </p:cNvPr>
            <p:cNvSpPr/>
            <p:nvPr/>
          </p:nvSpPr>
          <p:spPr>
            <a:xfrm>
              <a:off x="4199294" y="4133386"/>
              <a:ext cx="4716965" cy="1115122"/>
            </a:xfrm>
            <a:prstGeom prst="homePlate">
              <a:avLst/>
            </a:prstGeom>
            <a:solidFill>
              <a:srgbClr val="414561"/>
            </a:solidFill>
            <a:ln>
              <a:solidFill>
                <a:srgbClr val="41456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88" name="Picture 87" descr="A white line art of a bag&#10;&#10;Description automatically generated">
              <a:extLst>
                <a:ext uri="{FF2B5EF4-FFF2-40B4-BE49-F238E27FC236}">
                  <a16:creationId xmlns:a16="http://schemas.microsoft.com/office/drawing/2014/main" id="{AF9412BD-8AEB-2498-8F9C-62993F5EC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924" y="4306032"/>
              <a:ext cx="707401" cy="707401"/>
            </a:xfrm>
            <a:prstGeom prst="rect">
              <a:avLst/>
            </a:prstGeom>
          </p:spPr>
        </p:pic>
        <p:sp>
          <p:nvSpPr>
            <p:cNvPr id="94" name="TextBox 93">
              <a:extLst>
                <a:ext uri="{FF2B5EF4-FFF2-40B4-BE49-F238E27FC236}">
                  <a16:creationId xmlns:a16="http://schemas.microsoft.com/office/drawing/2014/main" id="{634A776A-5012-1F09-BF84-5DB35F0C01D2}"/>
                </a:ext>
              </a:extLst>
            </p:cNvPr>
            <p:cNvSpPr txBox="1"/>
            <p:nvPr/>
          </p:nvSpPr>
          <p:spPr>
            <a:xfrm>
              <a:off x="5178080" y="4336566"/>
              <a:ext cx="3198665" cy="646331"/>
            </a:xfrm>
            <a:prstGeom prst="rect">
              <a:avLst/>
            </a:prstGeom>
            <a:noFill/>
          </p:spPr>
          <p:txBody>
            <a:bodyPr wrap="square" rtlCol="1">
              <a:spAutoFit/>
            </a:bodyPr>
            <a:lstStyle/>
            <a:p>
              <a:r>
                <a:rPr lang="en-US" dirty="0">
                  <a:solidFill>
                    <a:schemeClr val="bg1"/>
                  </a:solidFill>
                </a:rPr>
                <a:t>Publish the application on Google Play stores</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sp>
        <p:nvSpPr>
          <p:cNvPr id="5" name="Rectangle 4">
            <a:extLst>
              <a:ext uri="{FF2B5EF4-FFF2-40B4-BE49-F238E27FC236}">
                <a16:creationId xmlns:a16="http://schemas.microsoft.com/office/drawing/2014/main" id="{A995563C-E00C-0E40-51A8-8459DFE34C54}"/>
              </a:ext>
            </a:extLst>
          </p:cNvPr>
          <p:cNvSpPr/>
          <p:nvPr/>
        </p:nvSpPr>
        <p:spPr>
          <a:xfrm>
            <a:off x="-4075625" y="1013804"/>
            <a:ext cx="7604177" cy="4817327"/>
          </a:xfrm>
          <a:prstGeom prst="rect">
            <a:avLst/>
          </a:prstGeom>
          <a:solidFill>
            <a:srgbClr val="6E9ED8"/>
          </a:solidFill>
          <a:ln>
            <a:solidFill>
              <a:srgbClr val="6E9ED8"/>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 name="Rectangle 2">
            <a:extLst>
              <a:ext uri="{FF2B5EF4-FFF2-40B4-BE49-F238E27FC236}">
                <a16:creationId xmlns:a16="http://schemas.microsoft.com/office/drawing/2014/main" id="{2A1C04C5-3521-B791-74B6-0A88398E206B}"/>
              </a:ext>
            </a:extLst>
          </p:cNvPr>
          <p:cNvSpPr/>
          <p:nvPr/>
        </p:nvSpPr>
        <p:spPr>
          <a:xfrm>
            <a:off x="-4075625" y="-6531"/>
            <a:ext cx="7514967" cy="68579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7" name="TextBox 36">
            <a:extLst>
              <a:ext uri="{FF2B5EF4-FFF2-40B4-BE49-F238E27FC236}">
                <a16:creationId xmlns:a16="http://schemas.microsoft.com/office/drawing/2014/main" id="{6D90A181-F1FF-B7EE-7425-087F8417B788}"/>
              </a:ext>
            </a:extLst>
          </p:cNvPr>
          <p:cNvSpPr txBox="1"/>
          <p:nvPr/>
        </p:nvSpPr>
        <p:spPr>
          <a:xfrm>
            <a:off x="1889323" y="2883858"/>
            <a:ext cx="1441790" cy="1077218"/>
          </a:xfrm>
          <a:prstGeom prst="rect">
            <a:avLst/>
          </a:prstGeom>
          <a:noFill/>
        </p:spPr>
        <p:txBody>
          <a:bodyPr wrap="squar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Future work</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pic>
        <p:nvPicPr>
          <p:cNvPr id="25" name="Graphic 24" descr="Downstairs with solid fill">
            <a:extLst>
              <a:ext uri="{FF2B5EF4-FFF2-40B4-BE49-F238E27FC236}">
                <a16:creationId xmlns:a16="http://schemas.microsoft.com/office/drawing/2014/main" id="{338AE9B5-0985-9D45-FF1D-28CB8AFE8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920809" y="2965267"/>
            <a:ext cx="914400" cy="914400"/>
          </a:xfrm>
          <a:prstGeom prst="rect">
            <a:avLst/>
          </a:prstGeom>
        </p:spPr>
      </p:pic>
    </p:spTree>
    <p:extLst>
      <p:ext uri="{BB962C8B-B14F-4D97-AF65-F5344CB8AC3E}">
        <p14:creationId xmlns:p14="http://schemas.microsoft.com/office/powerpoint/2010/main" val="3176106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6" name="Group 95">
            <a:extLst>
              <a:ext uri="{FF2B5EF4-FFF2-40B4-BE49-F238E27FC236}">
                <a16:creationId xmlns:a16="http://schemas.microsoft.com/office/drawing/2014/main" id="{524B0AA2-392D-CED8-07F7-3DEF2C24347C}"/>
              </a:ext>
            </a:extLst>
          </p:cNvPr>
          <p:cNvGrpSpPr/>
          <p:nvPr/>
        </p:nvGrpSpPr>
        <p:grpSpPr>
          <a:xfrm>
            <a:off x="3534909" y="4126855"/>
            <a:ext cx="4716965" cy="1115122"/>
            <a:chOff x="4199294" y="4133386"/>
            <a:chExt cx="4716965" cy="1115122"/>
          </a:xfrm>
        </p:grpSpPr>
        <p:sp>
          <p:nvSpPr>
            <p:cNvPr id="6" name="Arrow: Pentagon 5">
              <a:extLst>
                <a:ext uri="{FF2B5EF4-FFF2-40B4-BE49-F238E27FC236}">
                  <a16:creationId xmlns:a16="http://schemas.microsoft.com/office/drawing/2014/main" id="{27A6C1E2-57C6-9860-924B-44DFA62B4EC6}"/>
                </a:ext>
              </a:extLst>
            </p:cNvPr>
            <p:cNvSpPr/>
            <p:nvPr/>
          </p:nvSpPr>
          <p:spPr>
            <a:xfrm>
              <a:off x="4199294" y="4133386"/>
              <a:ext cx="4716965" cy="1115122"/>
            </a:xfrm>
            <a:prstGeom prst="homePlate">
              <a:avLst/>
            </a:prstGeom>
            <a:solidFill>
              <a:srgbClr val="414561"/>
            </a:solidFill>
            <a:ln>
              <a:solidFill>
                <a:srgbClr val="41456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88" name="Picture 87" descr="A white line art of a bag&#10;&#10;Description automatically generated">
              <a:extLst>
                <a:ext uri="{FF2B5EF4-FFF2-40B4-BE49-F238E27FC236}">
                  <a16:creationId xmlns:a16="http://schemas.microsoft.com/office/drawing/2014/main" id="{AF9412BD-8AEB-2498-8F9C-62993F5EC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924" y="4306032"/>
              <a:ext cx="707401" cy="707401"/>
            </a:xfrm>
            <a:prstGeom prst="rect">
              <a:avLst/>
            </a:prstGeom>
          </p:spPr>
        </p:pic>
        <p:sp>
          <p:nvSpPr>
            <p:cNvPr id="94" name="TextBox 93">
              <a:extLst>
                <a:ext uri="{FF2B5EF4-FFF2-40B4-BE49-F238E27FC236}">
                  <a16:creationId xmlns:a16="http://schemas.microsoft.com/office/drawing/2014/main" id="{634A776A-5012-1F09-BF84-5DB35F0C01D2}"/>
                </a:ext>
              </a:extLst>
            </p:cNvPr>
            <p:cNvSpPr txBox="1"/>
            <p:nvPr/>
          </p:nvSpPr>
          <p:spPr>
            <a:xfrm>
              <a:off x="5178080" y="4336566"/>
              <a:ext cx="3198665" cy="646331"/>
            </a:xfrm>
            <a:prstGeom prst="rect">
              <a:avLst/>
            </a:prstGeom>
            <a:noFill/>
          </p:spPr>
          <p:txBody>
            <a:bodyPr wrap="square" rtlCol="1">
              <a:spAutoFit/>
            </a:bodyPr>
            <a:lstStyle/>
            <a:p>
              <a:r>
                <a:rPr lang="en-US" dirty="0">
                  <a:solidFill>
                    <a:schemeClr val="bg1"/>
                  </a:solidFill>
                </a:rPr>
                <a:t>Publish the application on Google Play stores</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95" name="Group 94">
            <a:extLst>
              <a:ext uri="{FF2B5EF4-FFF2-40B4-BE49-F238E27FC236}">
                <a16:creationId xmlns:a16="http://schemas.microsoft.com/office/drawing/2014/main" id="{40B8149E-4F96-C54A-F0D7-BBA9F2B6B0F4}"/>
              </a:ext>
            </a:extLst>
          </p:cNvPr>
          <p:cNvGrpSpPr/>
          <p:nvPr/>
        </p:nvGrpSpPr>
        <p:grpSpPr>
          <a:xfrm>
            <a:off x="3534904" y="1602961"/>
            <a:ext cx="4716965" cy="1115122"/>
            <a:chOff x="4199294" y="1609492"/>
            <a:chExt cx="4716965" cy="1115122"/>
          </a:xfrm>
        </p:grpSpPr>
        <p:sp>
          <p:nvSpPr>
            <p:cNvPr id="4" name="Arrow: Pentagon 3">
              <a:extLst>
                <a:ext uri="{FF2B5EF4-FFF2-40B4-BE49-F238E27FC236}">
                  <a16:creationId xmlns:a16="http://schemas.microsoft.com/office/drawing/2014/main" id="{47A6A10C-AFBF-B3C6-FB59-0A07B09C1A75}"/>
                </a:ext>
              </a:extLst>
            </p:cNvPr>
            <p:cNvSpPr/>
            <p:nvPr/>
          </p:nvSpPr>
          <p:spPr>
            <a:xfrm>
              <a:off x="4199294" y="1609492"/>
              <a:ext cx="4716965" cy="1115122"/>
            </a:xfrm>
            <a:prstGeom prst="homePlate">
              <a:avLst/>
            </a:prstGeom>
            <a:solidFill>
              <a:srgbClr val="7CDEF6"/>
            </a:solidFill>
            <a:ln>
              <a:solidFill>
                <a:srgbClr val="7CDEF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92" name="Picture 91" descr="A white square with black text&#10;&#10;Description automatically generated">
              <a:extLst>
                <a:ext uri="{FF2B5EF4-FFF2-40B4-BE49-F238E27FC236}">
                  <a16:creationId xmlns:a16="http://schemas.microsoft.com/office/drawing/2014/main" id="{2A19A68F-4116-8476-A484-4F1B3D6062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9937" y="1768302"/>
              <a:ext cx="797501" cy="797501"/>
            </a:xfrm>
            <a:prstGeom prst="rect">
              <a:avLst/>
            </a:prstGeom>
          </p:spPr>
        </p:pic>
        <p:sp>
          <p:nvSpPr>
            <p:cNvPr id="93" name="TextBox 92">
              <a:extLst>
                <a:ext uri="{FF2B5EF4-FFF2-40B4-BE49-F238E27FC236}">
                  <a16:creationId xmlns:a16="http://schemas.microsoft.com/office/drawing/2014/main" id="{8F7E5473-FE5B-BB97-266E-D3C4DB4C3AC6}"/>
                </a:ext>
              </a:extLst>
            </p:cNvPr>
            <p:cNvSpPr txBox="1"/>
            <p:nvPr/>
          </p:nvSpPr>
          <p:spPr>
            <a:xfrm>
              <a:off x="5178080" y="1843886"/>
              <a:ext cx="3198665" cy="646331"/>
            </a:xfrm>
            <a:prstGeom prst="rect">
              <a:avLst/>
            </a:prstGeom>
            <a:noFill/>
          </p:spPr>
          <p:txBody>
            <a:bodyPr wrap="square" rtlCol="1">
              <a:spAutoFit/>
            </a:bodyPr>
            <a:lstStyle/>
            <a:p>
              <a:r>
                <a:rPr lang="en-US" dirty="0">
                  <a:solidFill>
                    <a:schemeClr val="bg1"/>
                  </a:solidFill>
                </a:rPr>
                <a:t>Transition to a GPU-based model for gesture recognition</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sp>
        <p:nvSpPr>
          <p:cNvPr id="8" name="Rectangle 7">
            <a:extLst>
              <a:ext uri="{FF2B5EF4-FFF2-40B4-BE49-F238E27FC236}">
                <a16:creationId xmlns:a16="http://schemas.microsoft.com/office/drawing/2014/main" id="{72805B6C-3FFA-1E51-6B28-FC635F78DE1A}"/>
              </a:ext>
            </a:extLst>
          </p:cNvPr>
          <p:cNvSpPr/>
          <p:nvPr/>
        </p:nvSpPr>
        <p:spPr>
          <a:xfrm>
            <a:off x="-4075625" y="1013804"/>
            <a:ext cx="7604177" cy="4817327"/>
          </a:xfrm>
          <a:prstGeom prst="rect">
            <a:avLst/>
          </a:prstGeom>
          <a:solidFill>
            <a:srgbClr val="6E9ED8"/>
          </a:solidFill>
          <a:ln>
            <a:solidFill>
              <a:srgbClr val="6E9ED8"/>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 name="TextBox 1">
            <a:extLst>
              <a:ext uri="{FF2B5EF4-FFF2-40B4-BE49-F238E27FC236}">
                <a16:creationId xmlns:a16="http://schemas.microsoft.com/office/drawing/2014/main" id="{180CF62D-E2A6-D0E2-8DD8-EBCE8F0C5E8C}"/>
              </a:ext>
            </a:extLst>
          </p:cNvPr>
          <p:cNvSpPr txBox="1"/>
          <p:nvPr/>
        </p:nvSpPr>
        <p:spPr>
          <a:xfrm>
            <a:off x="-3894236" y="2136338"/>
            <a:ext cx="7299460" cy="2585323"/>
          </a:xfrm>
          <a:prstGeom prst="rect">
            <a:avLst/>
          </a:prstGeom>
          <a:noFill/>
        </p:spPr>
        <p:txBody>
          <a:bodyPr wrap="square" rtlCol="1">
            <a:spAutoFit/>
          </a:bodyPr>
          <a:lstStyle/>
          <a:p>
            <a:r>
              <a:rPr lang="en-US" dirty="0">
                <a:solidFill>
                  <a:schemeClr val="bg1"/>
                </a:solidFill>
              </a:rPr>
              <a:t>Sign languages are visual languages that utilize hand movements as a means of communication. They play a crucial role in facilitating communication for individuals with disabilities. Sign languages enable these individuals to express themselves, convey their emotions, and connect with others. However, a significant limitation arises from the fact that not everyone possesses knowledge of sign languages, which hampers effective communication. To address this limitation, the development of automated Sign Language Recognition (SLR) systems becomes essential.</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F8892BA3-F7CD-99D9-8D11-C9D022FAAFA5}"/>
              </a:ext>
            </a:extLst>
          </p:cNvPr>
          <p:cNvSpPr txBox="1"/>
          <p:nvPr/>
        </p:nvSpPr>
        <p:spPr>
          <a:xfrm>
            <a:off x="-7224563" y="3038258"/>
            <a:ext cx="2472304" cy="584775"/>
          </a:xfrm>
          <a:prstGeom prst="rect">
            <a:avLst/>
          </a:prstGeom>
          <a:noFill/>
        </p:spPr>
        <p:txBody>
          <a:bodyPr wrap="squar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Conclusion </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2A1C04C5-3521-B791-74B6-0A88398E206B}"/>
              </a:ext>
            </a:extLst>
          </p:cNvPr>
          <p:cNvSpPr/>
          <p:nvPr/>
        </p:nvSpPr>
        <p:spPr>
          <a:xfrm>
            <a:off x="-4090139" y="-6528"/>
            <a:ext cx="7514967" cy="68579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7" name="TextBox 36">
            <a:extLst>
              <a:ext uri="{FF2B5EF4-FFF2-40B4-BE49-F238E27FC236}">
                <a16:creationId xmlns:a16="http://schemas.microsoft.com/office/drawing/2014/main" id="{6D90A181-F1FF-B7EE-7425-087F8417B788}"/>
              </a:ext>
            </a:extLst>
          </p:cNvPr>
          <p:cNvSpPr txBox="1"/>
          <p:nvPr/>
        </p:nvSpPr>
        <p:spPr>
          <a:xfrm>
            <a:off x="1889323" y="2883858"/>
            <a:ext cx="1441790" cy="1077218"/>
          </a:xfrm>
          <a:prstGeom prst="rect">
            <a:avLst/>
          </a:prstGeom>
          <a:noFill/>
        </p:spPr>
        <p:txBody>
          <a:bodyPr wrap="squar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Future work</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pic>
        <p:nvPicPr>
          <p:cNvPr id="25" name="Graphic 24" descr="Downstairs with solid fill">
            <a:extLst>
              <a:ext uri="{FF2B5EF4-FFF2-40B4-BE49-F238E27FC236}">
                <a16:creationId xmlns:a16="http://schemas.microsoft.com/office/drawing/2014/main" id="{338AE9B5-0985-9D45-FF1D-28CB8AFE806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10800000">
            <a:off x="920809" y="2965267"/>
            <a:ext cx="914400" cy="914400"/>
          </a:xfrm>
          <a:prstGeom prst="rect">
            <a:avLst/>
          </a:prstGeom>
        </p:spPr>
      </p:pic>
    </p:spTree>
    <p:extLst>
      <p:ext uri="{BB962C8B-B14F-4D97-AF65-F5344CB8AC3E}">
        <p14:creationId xmlns:p14="http://schemas.microsoft.com/office/powerpoint/2010/main" val="27629870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5" name="Group 94">
            <a:extLst>
              <a:ext uri="{FF2B5EF4-FFF2-40B4-BE49-F238E27FC236}">
                <a16:creationId xmlns:a16="http://schemas.microsoft.com/office/drawing/2014/main" id="{40B8149E-4F96-C54A-F0D7-BBA9F2B6B0F4}"/>
              </a:ext>
            </a:extLst>
          </p:cNvPr>
          <p:cNvGrpSpPr/>
          <p:nvPr/>
        </p:nvGrpSpPr>
        <p:grpSpPr>
          <a:xfrm>
            <a:off x="12461197" y="1602961"/>
            <a:ext cx="4716965" cy="1115122"/>
            <a:chOff x="4199294" y="1609492"/>
            <a:chExt cx="4716965" cy="1115122"/>
          </a:xfrm>
        </p:grpSpPr>
        <p:sp>
          <p:nvSpPr>
            <p:cNvPr id="4" name="Arrow: Pentagon 3">
              <a:extLst>
                <a:ext uri="{FF2B5EF4-FFF2-40B4-BE49-F238E27FC236}">
                  <a16:creationId xmlns:a16="http://schemas.microsoft.com/office/drawing/2014/main" id="{47A6A10C-AFBF-B3C6-FB59-0A07B09C1A75}"/>
                </a:ext>
              </a:extLst>
            </p:cNvPr>
            <p:cNvSpPr/>
            <p:nvPr/>
          </p:nvSpPr>
          <p:spPr>
            <a:xfrm>
              <a:off x="4199294" y="1609492"/>
              <a:ext cx="4716965" cy="1115122"/>
            </a:xfrm>
            <a:prstGeom prst="homePlate">
              <a:avLst/>
            </a:prstGeom>
            <a:solidFill>
              <a:srgbClr val="7CDEF6"/>
            </a:solidFill>
            <a:ln>
              <a:solidFill>
                <a:srgbClr val="7CDEF6"/>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92" name="Picture 91" descr="A white square with black text&#10;&#10;Description automatically generated">
              <a:extLst>
                <a:ext uri="{FF2B5EF4-FFF2-40B4-BE49-F238E27FC236}">
                  <a16:creationId xmlns:a16="http://schemas.microsoft.com/office/drawing/2014/main" id="{2A19A68F-4116-8476-A484-4F1B3D6062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89937" y="1768302"/>
              <a:ext cx="797501" cy="797501"/>
            </a:xfrm>
            <a:prstGeom prst="rect">
              <a:avLst/>
            </a:prstGeom>
          </p:spPr>
        </p:pic>
        <p:sp>
          <p:nvSpPr>
            <p:cNvPr id="93" name="TextBox 92">
              <a:extLst>
                <a:ext uri="{FF2B5EF4-FFF2-40B4-BE49-F238E27FC236}">
                  <a16:creationId xmlns:a16="http://schemas.microsoft.com/office/drawing/2014/main" id="{8F7E5473-FE5B-BB97-266E-D3C4DB4C3AC6}"/>
                </a:ext>
              </a:extLst>
            </p:cNvPr>
            <p:cNvSpPr txBox="1"/>
            <p:nvPr/>
          </p:nvSpPr>
          <p:spPr>
            <a:xfrm>
              <a:off x="5178080" y="1843886"/>
              <a:ext cx="3198665" cy="646331"/>
            </a:xfrm>
            <a:prstGeom prst="rect">
              <a:avLst/>
            </a:prstGeom>
            <a:noFill/>
          </p:spPr>
          <p:txBody>
            <a:bodyPr wrap="square" rtlCol="1">
              <a:spAutoFit/>
            </a:bodyPr>
            <a:lstStyle/>
            <a:p>
              <a:r>
                <a:rPr lang="en-US" dirty="0">
                  <a:solidFill>
                    <a:schemeClr val="bg1"/>
                  </a:solidFill>
                </a:rPr>
                <a:t>Transition to a GPU-based model for gesture recognition</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96" name="Group 95">
            <a:extLst>
              <a:ext uri="{FF2B5EF4-FFF2-40B4-BE49-F238E27FC236}">
                <a16:creationId xmlns:a16="http://schemas.microsoft.com/office/drawing/2014/main" id="{524B0AA2-392D-CED8-07F7-3DEF2C24347C}"/>
              </a:ext>
            </a:extLst>
          </p:cNvPr>
          <p:cNvGrpSpPr/>
          <p:nvPr/>
        </p:nvGrpSpPr>
        <p:grpSpPr>
          <a:xfrm>
            <a:off x="12461202" y="4126855"/>
            <a:ext cx="4716965" cy="1115122"/>
            <a:chOff x="4199294" y="4133386"/>
            <a:chExt cx="4716965" cy="1115122"/>
          </a:xfrm>
        </p:grpSpPr>
        <p:sp>
          <p:nvSpPr>
            <p:cNvPr id="6" name="Arrow: Pentagon 5">
              <a:extLst>
                <a:ext uri="{FF2B5EF4-FFF2-40B4-BE49-F238E27FC236}">
                  <a16:creationId xmlns:a16="http://schemas.microsoft.com/office/drawing/2014/main" id="{27A6C1E2-57C6-9860-924B-44DFA62B4EC6}"/>
                </a:ext>
              </a:extLst>
            </p:cNvPr>
            <p:cNvSpPr/>
            <p:nvPr/>
          </p:nvSpPr>
          <p:spPr>
            <a:xfrm>
              <a:off x="4199294" y="4133386"/>
              <a:ext cx="4716965" cy="1115122"/>
            </a:xfrm>
            <a:prstGeom prst="homePlate">
              <a:avLst/>
            </a:prstGeom>
            <a:solidFill>
              <a:srgbClr val="414561"/>
            </a:solidFill>
            <a:ln>
              <a:solidFill>
                <a:srgbClr val="41456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pic>
          <p:nvPicPr>
            <p:cNvPr id="88" name="Picture 87" descr="A white line art of a bag&#10;&#10;Description automatically generated">
              <a:extLst>
                <a:ext uri="{FF2B5EF4-FFF2-40B4-BE49-F238E27FC236}">
                  <a16:creationId xmlns:a16="http://schemas.microsoft.com/office/drawing/2014/main" id="{AF9412BD-8AEB-2498-8F9C-62993F5EC8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83924" y="4306032"/>
              <a:ext cx="707401" cy="707401"/>
            </a:xfrm>
            <a:prstGeom prst="rect">
              <a:avLst/>
            </a:prstGeom>
          </p:spPr>
        </p:pic>
        <p:sp>
          <p:nvSpPr>
            <p:cNvPr id="94" name="TextBox 93">
              <a:extLst>
                <a:ext uri="{FF2B5EF4-FFF2-40B4-BE49-F238E27FC236}">
                  <a16:creationId xmlns:a16="http://schemas.microsoft.com/office/drawing/2014/main" id="{634A776A-5012-1F09-BF84-5DB35F0C01D2}"/>
                </a:ext>
              </a:extLst>
            </p:cNvPr>
            <p:cNvSpPr txBox="1"/>
            <p:nvPr/>
          </p:nvSpPr>
          <p:spPr>
            <a:xfrm>
              <a:off x="5178080" y="4336566"/>
              <a:ext cx="3198665" cy="646331"/>
            </a:xfrm>
            <a:prstGeom prst="rect">
              <a:avLst/>
            </a:prstGeom>
            <a:noFill/>
          </p:spPr>
          <p:txBody>
            <a:bodyPr wrap="square" rtlCol="1">
              <a:spAutoFit/>
            </a:bodyPr>
            <a:lstStyle/>
            <a:p>
              <a:r>
                <a:rPr lang="en-US" dirty="0">
                  <a:solidFill>
                    <a:schemeClr val="bg1"/>
                  </a:solidFill>
                </a:rPr>
                <a:t>Publish the application on Google Play stores</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sp>
        <p:nvSpPr>
          <p:cNvPr id="8" name="Rectangle 7">
            <a:extLst>
              <a:ext uri="{FF2B5EF4-FFF2-40B4-BE49-F238E27FC236}">
                <a16:creationId xmlns:a16="http://schemas.microsoft.com/office/drawing/2014/main" id="{72805B6C-3FFA-1E51-6B28-FC635F78DE1A}"/>
              </a:ext>
            </a:extLst>
          </p:cNvPr>
          <p:cNvSpPr/>
          <p:nvPr/>
        </p:nvSpPr>
        <p:spPr>
          <a:xfrm>
            <a:off x="4850668" y="1013804"/>
            <a:ext cx="7604177" cy="4817327"/>
          </a:xfrm>
          <a:prstGeom prst="rect">
            <a:avLst/>
          </a:prstGeom>
          <a:solidFill>
            <a:srgbClr val="6E9ED8"/>
          </a:solidFill>
          <a:ln>
            <a:solidFill>
              <a:srgbClr val="6E9ED8"/>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5" name="TextBox 4">
            <a:extLst>
              <a:ext uri="{FF2B5EF4-FFF2-40B4-BE49-F238E27FC236}">
                <a16:creationId xmlns:a16="http://schemas.microsoft.com/office/drawing/2014/main" id="{C3F6E6EA-2C70-1CE4-791A-1A3115B589E5}"/>
              </a:ext>
            </a:extLst>
          </p:cNvPr>
          <p:cNvSpPr txBox="1"/>
          <p:nvPr/>
        </p:nvSpPr>
        <p:spPr>
          <a:xfrm>
            <a:off x="5003026" y="2136338"/>
            <a:ext cx="7299460" cy="2585323"/>
          </a:xfrm>
          <a:prstGeom prst="rect">
            <a:avLst/>
          </a:prstGeom>
          <a:noFill/>
        </p:spPr>
        <p:txBody>
          <a:bodyPr wrap="square" rtlCol="1">
            <a:spAutoFit/>
          </a:bodyPr>
          <a:lstStyle/>
          <a:p>
            <a:r>
              <a:rPr lang="en-US" dirty="0">
                <a:solidFill>
                  <a:schemeClr val="bg1"/>
                </a:solidFill>
              </a:rPr>
              <a:t>Sign languages are visual languages that utilize hand movements as a means of communication. They play a crucial role in facilitating communication for individuals with disabilities. Sign languages enable these individuals to express themselves, convey their emotions, and connect with others. However, a significant limitation arises from the fact that not everyone possesses knowledge of sign languages, which hampers effective communication. To address this limitation, the development of automated Sign Language Recognition (SLR) systems becomes essential.</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2A1C04C5-3521-B791-74B6-0A88398E206B}"/>
              </a:ext>
            </a:extLst>
          </p:cNvPr>
          <p:cNvSpPr/>
          <p:nvPr/>
        </p:nvSpPr>
        <p:spPr>
          <a:xfrm>
            <a:off x="-8556185" y="-6531"/>
            <a:ext cx="7514967" cy="6857999"/>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7" name="TextBox 36">
            <a:extLst>
              <a:ext uri="{FF2B5EF4-FFF2-40B4-BE49-F238E27FC236}">
                <a16:creationId xmlns:a16="http://schemas.microsoft.com/office/drawing/2014/main" id="{6D90A181-F1FF-B7EE-7425-087F8417B788}"/>
              </a:ext>
            </a:extLst>
          </p:cNvPr>
          <p:cNvSpPr txBox="1"/>
          <p:nvPr/>
        </p:nvSpPr>
        <p:spPr>
          <a:xfrm>
            <a:off x="-6035483" y="2883858"/>
            <a:ext cx="1441790" cy="1077218"/>
          </a:xfrm>
          <a:prstGeom prst="rect">
            <a:avLst/>
          </a:prstGeom>
          <a:noFill/>
        </p:spPr>
        <p:txBody>
          <a:bodyPr wrap="squar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Future work</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pic>
        <p:nvPicPr>
          <p:cNvPr id="25" name="Graphic 24" descr="Downstairs with solid fill">
            <a:extLst>
              <a:ext uri="{FF2B5EF4-FFF2-40B4-BE49-F238E27FC236}">
                <a16:creationId xmlns:a16="http://schemas.microsoft.com/office/drawing/2014/main" id="{338AE9B5-0985-9D45-FF1D-28CB8AFE80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0800000">
            <a:off x="-5363881" y="2965267"/>
            <a:ext cx="914400" cy="914400"/>
          </a:xfrm>
          <a:prstGeom prst="rect">
            <a:avLst/>
          </a:prstGeom>
        </p:spPr>
      </p:pic>
      <p:sp>
        <p:nvSpPr>
          <p:cNvPr id="2" name="TextBox 1">
            <a:extLst>
              <a:ext uri="{FF2B5EF4-FFF2-40B4-BE49-F238E27FC236}">
                <a16:creationId xmlns:a16="http://schemas.microsoft.com/office/drawing/2014/main" id="{ECE882D6-4B10-C946-2B61-B324DC84F65C}"/>
              </a:ext>
            </a:extLst>
          </p:cNvPr>
          <p:cNvSpPr txBox="1"/>
          <p:nvPr/>
        </p:nvSpPr>
        <p:spPr>
          <a:xfrm>
            <a:off x="1672701" y="3038258"/>
            <a:ext cx="2472304" cy="584775"/>
          </a:xfrm>
          <a:prstGeom prst="rect">
            <a:avLst/>
          </a:prstGeom>
          <a:noFill/>
        </p:spPr>
        <p:txBody>
          <a:bodyPr wrap="square" rtlCol="1">
            <a:spAutoFit/>
          </a:bodyPr>
          <a:lstStyle/>
          <a:p>
            <a:r>
              <a:rPr lang="en-US" sz="3200" dirty="0">
                <a:solidFill>
                  <a:srgbClr val="414561"/>
                </a:solidFill>
                <a:latin typeface="Aharoni" panose="02010803020104030203" pitchFamily="2" charset="-79"/>
                <a:ea typeface="Calibri" panose="020F0502020204030204" pitchFamily="34" charset="0"/>
                <a:cs typeface="Aharoni" panose="02010803020104030203" pitchFamily="2" charset="-79"/>
              </a:rPr>
              <a:t>Conclusion </a:t>
            </a:r>
            <a:endParaRPr lang="ar-SA" sz="32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7353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close up of a colorful background&#10;&#10;Description automatically generated">
            <a:extLst>
              <a:ext uri="{FF2B5EF4-FFF2-40B4-BE49-F238E27FC236}">
                <a16:creationId xmlns:a16="http://schemas.microsoft.com/office/drawing/2014/main" id="{89530034-D7DC-E552-562C-D65054803F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2667000" y="-2667000"/>
            <a:ext cx="6858000" cy="12192000"/>
          </a:xfrm>
          <a:prstGeom prst="rect">
            <a:avLst/>
          </a:prstGeom>
        </p:spPr>
      </p:pic>
      <p:sp>
        <p:nvSpPr>
          <p:cNvPr id="6" name="Freeform: Shape 5">
            <a:extLst>
              <a:ext uri="{FF2B5EF4-FFF2-40B4-BE49-F238E27FC236}">
                <a16:creationId xmlns:a16="http://schemas.microsoft.com/office/drawing/2014/main" id="{0504F15E-EB94-CD29-2E9F-76DDAFB90CE2}"/>
              </a:ext>
            </a:extLst>
          </p:cNvPr>
          <p:cNvSpPr/>
          <p:nvPr/>
        </p:nvSpPr>
        <p:spPr>
          <a:xfrm>
            <a:off x="-174171" y="-116115"/>
            <a:ext cx="12482285" cy="7155543"/>
          </a:xfrm>
          <a:custGeom>
            <a:avLst/>
            <a:gdLst/>
            <a:ahLst/>
            <a:cxnLst/>
            <a:rect l="l" t="t" r="r" b="b"/>
            <a:pathLst>
              <a:path w="12192000" h="6858000">
                <a:moveTo>
                  <a:pt x="6100245" y="4276594"/>
                </a:moveTo>
                <a:cubicBezTo>
                  <a:pt x="6173848" y="4276594"/>
                  <a:pt x="6236618" y="4302389"/>
                  <a:pt x="6288555" y="4353980"/>
                </a:cubicBezTo>
                <a:cubicBezTo>
                  <a:pt x="6340493" y="4405571"/>
                  <a:pt x="6366462" y="4468515"/>
                  <a:pt x="6366462" y="4542810"/>
                </a:cubicBezTo>
                <a:cubicBezTo>
                  <a:pt x="6366462" y="4617927"/>
                  <a:pt x="6340698" y="4681281"/>
                  <a:pt x="6289172" y="4732873"/>
                </a:cubicBezTo>
                <a:cubicBezTo>
                  <a:pt x="6237645" y="4784463"/>
                  <a:pt x="6174669" y="4810259"/>
                  <a:pt x="6100245" y="4810259"/>
                </a:cubicBezTo>
                <a:cubicBezTo>
                  <a:pt x="6016822" y="4810259"/>
                  <a:pt x="5948939" y="4778888"/>
                  <a:pt x="5896597" y="4716147"/>
                </a:cubicBezTo>
                <a:cubicBezTo>
                  <a:pt x="5854063" y="4665795"/>
                  <a:pt x="5832797" y="4608016"/>
                  <a:pt x="5832797" y="4542810"/>
                </a:cubicBezTo>
                <a:cubicBezTo>
                  <a:pt x="5832797" y="4478426"/>
                  <a:pt x="5854063" y="4421058"/>
                  <a:pt x="5896597" y="4370705"/>
                </a:cubicBezTo>
                <a:cubicBezTo>
                  <a:pt x="5948939" y="4307964"/>
                  <a:pt x="6016822" y="4276594"/>
                  <a:pt x="6100245" y="4276594"/>
                </a:cubicBezTo>
                <a:close/>
                <a:moveTo>
                  <a:pt x="7018989" y="3970938"/>
                </a:moveTo>
                <a:lnTo>
                  <a:pt x="7018989" y="4696871"/>
                </a:lnTo>
                <a:cubicBezTo>
                  <a:pt x="7018989" y="4817654"/>
                  <a:pt x="7051856" y="4915020"/>
                  <a:pt x="7117588" y="4988969"/>
                </a:cubicBezTo>
                <a:cubicBezTo>
                  <a:pt x="7221116" y="5105644"/>
                  <a:pt x="7391610" y="5163981"/>
                  <a:pt x="7629068" y="5163981"/>
                </a:cubicBezTo>
                <a:cubicBezTo>
                  <a:pt x="7749852" y="5163981"/>
                  <a:pt x="7852148" y="5149603"/>
                  <a:pt x="7935957" y="5120845"/>
                </a:cubicBezTo>
                <a:cubicBezTo>
                  <a:pt x="8137262" y="5051004"/>
                  <a:pt x="8237915" y="4909679"/>
                  <a:pt x="8237915" y="4696871"/>
                </a:cubicBezTo>
                <a:lnTo>
                  <a:pt x="8237915" y="3970938"/>
                </a:lnTo>
                <a:lnTo>
                  <a:pt x="7832428" y="3970938"/>
                </a:lnTo>
                <a:lnTo>
                  <a:pt x="7832428" y="4619224"/>
                </a:lnTo>
                <a:cubicBezTo>
                  <a:pt x="7832428" y="4690708"/>
                  <a:pt x="7815276" y="4743294"/>
                  <a:pt x="7780972" y="4776982"/>
                </a:cubicBezTo>
                <a:cubicBezTo>
                  <a:pt x="7744216" y="4813135"/>
                  <a:pt x="7693581" y="4831211"/>
                  <a:pt x="7629068" y="4831211"/>
                </a:cubicBezTo>
                <a:cubicBezTo>
                  <a:pt x="7563734" y="4831211"/>
                  <a:pt x="7512688" y="4813135"/>
                  <a:pt x="7475932" y="4776982"/>
                </a:cubicBezTo>
                <a:cubicBezTo>
                  <a:pt x="7441628" y="4743294"/>
                  <a:pt x="7424476" y="4690708"/>
                  <a:pt x="7424476" y="4619224"/>
                </a:cubicBezTo>
                <a:lnTo>
                  <a:pt x="7424476" y="3970938"/>
                </a:lnTo>
                <a:close/>
                <a:moveTo>
                  <a:pt x="3785326" y="3970938"/>
                </a:moveTo>
                <a:lnTo>
                  <a:pt x="4337479" y="4958157"/>
                </a:lnTo>
                <a:lnTo>
                  <a:pt x="3949246" y="5686554"/>
                </a:lnTo>
                <a:lnTo>
                  <a:pt x="4402800" y="5686554"/>
                </a:lnTo>
                <a:lnTo>
                  <a:pt x="5321000" y="3970938"/>
                </a:lnTo>
                <a:lnTo>
                  <a:pt x="4857586" y="3970938"/>
                </a:lnTo>
                <a:lnTo>
                  <a:pt x="4560558" y="4557600"/>
                </a:lnTo>
                <a:lnTo>
                  <a:pt x="4254902" y="3970938"/>
                </a:lnTo>
                <a:close/>
                <a:moveTo>
                  <a:pt x="6112570" y="3929034"/>
                </a:moveTo>
                <a:cubicBezTo>
                  <a:pt x="5877577" y="3929034"/>
                  <a:pt x="5696402" y="3998464"/>
                  <a:pt x="5569045" y="4137323"/>
                </a:cubicBezTo>
                <a:cubicBezTo>
                  <a:pt x="5463873" y="4252355"/>
                  <a:pt x="5411288" y="4384231"/>
                  <a:pt x="5411288" y="4532950"/>
                </a:cubicBezTo>
                <a:cubicBezTo>
                  <a:pt x="5411288" y="4698103"/>
                  <a:pt x="5463463" y="4837374"/>
                  <a:pt x="5567813" y="4950762"/>
                </a:cubicBezTo>
                <a:cubicBezTo>
                  <a:pt x="5694348" y="5088800"/>
                  <a:pt x="5871825" y="5157819"/>
                  <a:pt x="6100245" y="5157819"/>
                </a:cubicBezTo>
                <a:cubicBezTo>
                  <a:pt x="6327844" y="5157819"/>
                  <a:pt x="6504910" y="5088800"/>
                  <a:pt x="6631445" y="4950762"/>
                </a:cubicBezTo>
                <a:cubicBezTo>
                  <a:pt x="6735796" y="4837374"/>
                  <a:pt x="6787971" y="4701390"/>
                  <a:pt x="6787971" y="4542810"/>
                </a:cubicBezTo>
                <a:cubicBezTo>
                  <a:pt x="6787971" y="4385874"/>
                  <a:pt x="6735385" y="4250712"/>
                  <a:pt x="6630213" y="4137323"/>
                </a:cubicBezTo>
                <a:cubicBezTo>
                  <a:pt x="6501213" y="3998464"/>
                  <a:pt x="6328665" y="3929034"/>
                  <a:pt x="6112570" y="3929034"/>
                </a:cubicBezTo>
                <a:close/>
                <a:moveTo>
                  <a:pt x="5971271" y="2440405"/>
                </a:moveTo>
                <a:cubicBezTo>
                  <a:pt x="6043231" y="2440405"/>
                  <a:pt x="6104562" y="2465552"/>
                  <a:pt x="6155268" y="2515846"/>
                </a:cubicBezTo>
                <a:cubicBezTo>
                  <a:pt x="6205973" y="2566141"/>
                  <a:pt x="6231325" y="2627267"/>
                  <a:pt x="6231325" y="2699226"/>
                </a:cubicBezTo>
                <a:cubicBezTo>
                  <a:pt x="6231325" y="2772007"/>
                  <a:pt x="6206178" y="2833339"/>
                  <a:pt x="6155884" y="2883222"/>
                </a:cubicBezTo>
                <a:cubicBezTo>
                  <a:pt x="6105589" y="2933106"/>
                  <a:pt x="6044052" y="2958048"/>
                  <a:pt x="5971271" y="2958048"/>
                </a:cubicBezTo>
                <a:cubicBezTo>
                  <a:pt x="5890313" y="2958048"/>
                  <a:pt x="5824484" y="2927788"/>
                  <a:pt x="5773785" y="2867267"/>
                </a:cubicBezTo>
                <a:cubicBezTo>
                  <a:pt x="5732074" y="2818212"/>
                  <a:pt x="5711218" y="2762198"/>
                  <a:pt x="5711218" y="2699226"/>
                </a:cubicBezTo>
                <a:cubicBezTo>
                  <a:pt x="5711218" y="2636254"/>
                  <a:pt x="5732074" y="2580240"/>
                  <a:pt x="5773785" y="2531185"/>
                </a:cubicBezTo>
                <a:cubicBezTo>
                  <a:pt x="5825306" y="2470665"/>
                  <a:pt x="5891134" y="2440405"/>
                  <a:pt x="5971271" y="2440405"/>
                </a:cubicBezTo>
                <a:close/>
                <a:moveTo>
                  <a:pt x="7672083" y="2102705"/>
                </a:moveTo>
                <a:cubicBezTo>
                  <a:pt x="7576091" y="2102705"/>
                  <a:pt x="7496101" y="2120781"/>
                  <a:pt x="7432115" y="2156934"/>
                </a:cubicBezTo>
                <a:cubicBezTo>
                  <a:pt x="7392727" y="2179118"/>
                  <a:pt x="7349655" y="2217325"/>
                  <a:pt x="7302897" y="2271555"/>
                </a:cubicBezTo>
                <a:lnTo>
                  <a:pt x="7302897" y="2127354"/>
                </a:lnTo>
                <a:lnTo>
                  <a:pt x="6897410" y="2127354"/>
                </a:lnTo>
                <a:lnTo>
                  <a:pt x="6897410" y="3271098"/>
                </a:lnTo>
                <a:lnTo>
                  <a:pt x="7302897" y="3271098"/>
                </a:lnTo>
                <a:lnTo>
                  <a:pt x="7302897" y="2658554"/>
                </a:lnTo>
                <a:cubicBezTo>
                  <a:pt x="7302897" y="2578443"/>
                  <a:pt x="7321680" y="2519585"/>
                  <a:pt x="7359245" y="2481982"/>
                </a:cubicBezTo>
                <a:cubicBezTo>
                  <a:pt x="7400892" y="2440296"/>
                  <a:pt x="7452336" y="2419453"/>
                  <a:pt x="7513574" y="2419453"/>
                </a:cubicBezTo>
                <a:cubicBezTo>
                  <a:pt x="7580527" y="2419453"/>
                  <a:pt x="7630744" y="2443659"/>
                  <a:pt x="7664226" y="2492073"/>
                </a:cubicBezTo>
                <a:cubicBezTo>
                  <a:pt x="7687092" y="2524888"/>
                  <a:pt x="7698524" y="2591750"/>
                  <a:pt x="7698524" y="2692659"/>
                </a:cubicBezTo>
                <a:lnTo>
                  <a:pt x="7698524" y="3271098"/>
                </a:lnTo>
                <a:lnTo>
                  <a:pt x="8104011" y="3271098"/>
                </a:lnTo>
                <a:lnTo>
                  <a:pt x="8104011" y="2542701"/>
                </a:lnTo>
                <a:cubicBezTo>
                  <a:pt x="8104011" y="2391516"/>
                  <a:pt x="8060123" y="2278128"/>
                  <a:pt x="7972347" y="2202536"/>
                </a:cubicBezTo>
                <a:cubicBezTo>
                  <a:pt x="7895227" y="2135981"/>
                  <a:pt x="7795139" y="2102705"/>
                  <a:pt x="7672083" y="2102705"/>
                </a:cubicBezTo>
                <a:close/>
                <a:moveTo>
                  <a:pt x="5863294" y="2091612"/>
                </a:moveTo>
                <a:cubicBezTo>
                  <a:pt x="5723793" y="2091612"/>
                  <a:pt x="5600294" y="2137991"/>
                  <a:pt x="5492799" y="2230748"/>
                </a:cubicBezTo>
                <a:cubicBezTo>
                  <a:pt x="5357405" y="2347295"/>
                  <a:pt x="5289709" y="2503248"/>
                  <a:pt x="5289709" y="2698610"/>
                </a:cubicBezTo>
                <a:cubicBezTo>
                  <a:pt x="5289709" y="2890685"/>
                  <a:pt x="5355762" y="3045002"/>
                  <a:pt x="5487869" y="3161561"/>
                </a:cubicBezTo>
                <a:cubicBezTo>
                  <a:pt x="5598651" y="3259236"/>
                  <a:pt x="5725019" y="3308073"/>
                  <a:pt x="5866973" y="3308073"/>
                </a:cubicBezTo>
                <a:cubicBezTo>
                  <a:pt x="5954774" y="3308073"/>
                  <a:pt x="6033140" y="3288764"/>
                  <a:pt x="6102069" y="3250146"/>
                </a:cubicBezTo>
                <a:cubicBezTo>
                  <a:pt x="6141457" y="3227962"/>
                  <a:pt x="6180434" y="3192630"/>
                  <a:pt x="6219001" y="3144153"/>
                </a:cubicBezTo>
                <a:lnTo>
                  <a:pt x="6219001" y="3271098"/>
                </a:lnTo>
                <a:lnTo>
                  <a:pt x="6624488" y="3271098"/>
                </a:lnTo>
                <a:lnTo>
                  <a:pt x="6624488" y="2127354"/>
                </a:lnTo>
                <a:lnTo>
                  <a:pt x="6219001" y="2127354"/>
                </a:lnTo>
                <a:lnTo>
                  <a:pt x="6219001" y="2239510"/>
                </a:lnTo>
                <a:cubicBezTo>
                  <a:pt x="6175504" y="2194319"/>
                  <a:pt x="6133247" y="2161864"/>
                  <a:pt x="6092228" y="2142144"/>
                </a:cubicBezTo>
                <a:cubicBezTo>
                  <a:pt x="6020835" y="2108456"/>
                  <a:pt x="5944523" y="2091612"/>
                  <a:pt x="5863294" y="2091612"/>
                </a:cubicBezTo>
                <a:close/>
                <a:moveTo>
                  <a:pt x="2538002" y="1588759"/>
                </a:moveTo>
                <a:lnTo>
                  <a:pt x="2538002" y="1953574"/>
                </a:lnTo>
                <a:lnTo>
                  <a:pt x="2894190" y="1953574"/>
                </a:lnTo>
                <a:lnTo>
                  <a:pt x="2894190" y="3271098"/>
                </a:lnTo>
                <a:lnTo>
                  <a:pt x="3331721" y="3271098"/>
                </a:lnTo>
                <a:lnTo>
                  <a:pt x="3331721" y="1953574"/>
                </a:lnTo>
                <a:lnTo>
                  <a:pt x="3694071" y="1953574"/>
                </a:lnTo>
                <a:lnTo>
                  <a:pt x="3694071" y="1588759"/>
                </a:lnTo>
                <a:close/>
                <a:moveTo>
                  <a:pt x="8383310" y="1419909"/>
                </a:moveTo>
                <a:lnTo>
                  <a:pt x="8383310" y="3271098"/>
                </a:lnTo>
                <a:lnTo>
                  <a:pt x="8788796" y="3271098"/>
                </a:lnTo>
                <a:lnTo>
                  <a:pt x="8788796" y="2805220"/>
                </a:lnTo>
                <a:lnTo>
                  <a:pt x="9233723" y="3271098"/>
                </a:lnTo>
                <a:lnTo>
                  <a:pt x="9800665" y="3271098"/>
                </a:lnTo>
                <a:lnTo>
                  <a:pt x="9193051" y="2654857"/>
                </a:lnTo>
                <a:lnTo>
                  <a:pt x="9766156" y="2127354"/>
                </a:lnTo>
                <a:lnTo>
                  <a:pt x="9211538" y="2127354"/>
                </a:lnTo>
                <a:lnTo>
                  <a:pt x="8788796" y="2539004"/>
                </a:lnTo>
                <a:lnTo>
                  <a:pt x="8788796" y="1419909"/>
                </a:lnTo>
                <a:close/>
                <a:moveTo>
                  <a:pt x="3849411" y="1419909"/>
                </a:moveTo>
                <a:lnTo>
                  <a:pt x="3849411" y="3271098"/>
                </a:lnTo>
                <a:lnTo>
                  <a:pt x="4254898" y="3271098"/>
                </a:lnTo>
                <a:lnTo>
                  <a:pt x="4254898" y="2658554"/>
                </a:lnTo>
                <a:cubicBezTo>
                  <a:pt x="4254898" y="2578443"/>
                  <a:pt x="4273680" y="2519175"/>
                  <a:pt x="4311245" y="2480749"/>
                </a:cubicBezTo>
                <a:cubicBezTo>
                  <a:pt x="4352071" y="2439063"/>
                  <a:pt x="4403514" y="2418220"/>
                  <a:pt x="4465575" y="2418220"/>
                </a:cubicBezTo>
                <a:cubicBezTo>
                  <a:pt x="4532527" y="2418220"/>
                  <a:pt x="4582745" y="2442427"/>
                  <a:pt x="4616227" y="2490840"/>
                </a:cubicBezTo>
                <a:cubicBezTo>
                  <a:pt x="4639092" y="2523655"/>
                  <a:pt x="4650524" y="2590928"/>
                  <a:pt x="4650524" y="2692659"/>
                </a:cubicBezTo>
                <a:lnTo>
                  <a:pt x="4650524" y="3271098"/>
                </a:lnTo>
                <a:lnTo>
                  <a:pt x="5056012" y="3271098"/>
                </a:lnTo>
                <a:lnTo>
                  <a:pt x="5056012" y="2542701"/>
                </a:lnTo>
                <a:cubicBezTo>
                  <a:pt x="5056012" y="2391516"/>
                  <a:pt x="5012123" y="2278128"/>
                  <a:pt x="4924347" y="2202536"/>
                </a:cubicBezTo>
                <a:cubicBezTo>
                  <a:pt x="4845584" y="2135160"/>
                  <a:pt x="4745496" y="2101472"/>
                  <a:pt x="4624084" y="2101472"/>
                </a:cubicBezTo>
                <a:cubicBezTo>
                  <a:pt x="4528913" y="2101472"/>
                  <a:pt x="4448924" y="2119959"/>
                  <a:pt x="4384115" y="2156934"/>
                </a:cubicBezTo>
                <a:cubicBezTo>
                  <a:pt x="4344727" y="2179118"/>
                  <a:pt x="4301655" y="2217325"/>
                  <a:pt x="4254898" y="2271555"/>
                </a:cubicBezTo>
                <a:lnTo>
                  <a:pt x="4254898" y="1419909"/>
                </a:lnTo>
                <a:close/>
                <a:moveTo>
                  <a:pt x="0" y="0"/>
                </a:moveTo>
                <a:lnTo>
                  <a:pt x="12192000" y="0"/>
                </a:lnTo>
                <a:lnTo>
                  <a:pt x="12192000" y="6858000"/>
                </a:lnTo>
                <a:lnTo>
                  <a:pt x="0" y="6858000"/>
                </a:lnTo>
                <a:close/>
              </a:path>
            </a:pathLst>
          </a:cu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wrap="square" rtlCol="1" anchor="ctr">
            <a:noAutofit/>
          </a:bodyPr>
          <a:lstStyle/>
          <a:p>
            <a:pPr algn="ctr"/>
            <a:endParaRPr lang="ar-SA"/>
          </a:p>
        </p:txBody>
      </p:sp>
    </p:spTree>
    <p:extLst>
      <p:ext uri="{BB962C8B-B14F-4D97-AF65-F5344CB8AC3E}">
        <p14:creationId xmlns:p14="http://schemas.microsoft.com/office/powerpoint/2010/main" val="433286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414561"/>
        </a:solidFill>
        <a:effectLst/>
      </p:bgPr>
    </p:bg>
    <p:spTree>
      <p:nvGrpSpPr>
        <p:cNvPr id="1" name=""/>
        <p:cNvGrpSpPr/>
        <p:nvPr/>
      </p:nvGrpSpPr>
      <p:grpSpPr>
        <a:xfrm>
          <a:off x="0" y="0"/>
          <a:ext cx="0" cy="0"/>
          <a:chOff x="0" y="0"/>
          <a:chExt cx="0" cy="0"/>
        </a:xfrm>
      </p:grpSpPr>
      <p:pic>
        <p:nvPicPr>
          <p:cNvPr id="13" name="Picture 12" descr="A blue speech bubble with hands and fingers&#10;&#10;Description automatically generated">
            <a:extLst>
              <a:ext uri="{FF2B5EF4-FFF2-40B4-BE49-F238E27FC236}">
                <a16:creationId xmlns:a16="http://schemas.microsoft.com/office/drawing/2014/main" id="{0DEA62A3-66C0-4A89-8DF6-53C426C88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694281">
            <a:off x="13585301" y="-2172630"/>
            <a:ext cx="4515628" cy="4515628"/>
          </a:xfrm>
          <a:prstGeom prst="rect">
            <a:avLst/>
          </a:prstGeom>
        </p:spPr>
      </p:pic>
      <p:grpSp>
        <p:nvGrpSpPr>
          <p:cNvPr id="81" name="Group 80">
            <a:extLst>
              <a:ext uri="{FF2B5EF4-FFF2-40B4-BE49-F238E27FC236}">
                <a16:creationId xmlns:a16="http://schemas.microsoft.com/office/drawing/2014/main" id="{3B9D9FA6-1396-6A97-ECD5-98E02A841E69}"/>
              </a:ext>
            </a:extLst>
          </p:cNvPr>
          <p:cNvGrpSpPr/>
          <p:nvPr/>
        </p:nvGrpSpPr>
        <p:grpSpPr>
          <a:xfrm>
            <a:off x="-5238172" y="5279094"/>
            <a:ext cx="2514600" cy="2529840"/>
            <a:chOff x="4807292" y="66574"/>
            <a:chExt cx="2514600" cy="2529840"/>
          </a:xfrm>
        </p:grpSpPr>
        <p:sp>
          <p:nvSpPr>
            <p:cNvPr id="82" name="Oval 81">
              <a:extLst>
                <a:ext uri="{FF2B5EF4-FFF2-40B4-BE49-F238E27FC236}">
                  <a16:creationId xmlns:a16="http://schemas.microsoft.com/office/drawing/2014/main" id="{F60D7A61-1906-6F1D-6C4A-359CBFB69BF5}"/>
                </a:ext>
              </a:extLst>
            </p:cNvPr>
            <p:cNvSpPr/>
            <p:nvPr/>
          </p:nvSpPr>
          <p:spPr>
            <a:xfrm>
              <a:off x="4807292" y="66574"/>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83" name="Picture 82" descr="A person sitting on the floor looking at a person on a tripod&#10;&#10;Description automatically generated">
              <a:extLst>
                <a:ext uri="{FF2B5EF4-FFF2-40B4-BE49-F238E27FC236}">
                  <a16:creationId xmlns:a16="http://schemas.microsoft.com/office/drawing/2014/main" id="{7CE69809-766E-0F12-CB24-6CC993BD0164}"/>
                </a:ext>
              </a:extLst>
            </p:cNvPr>
            <p:cNvPicPr>
              <a:picLocks noChangeAspect="1"/>
            </p:cNvPicPr>
            <p:nvPr/>
          </p:nvPicPr>
          <p:blipFill rotWithShape="1">
            <a:blip r:embed="rId3">
              <a:extLst>
                <a:ext uri="{28A0092B-C50C-407E-A947-70E740481C1C}">
                  <a14:useLocalDpi xmlns:a14="http://schemas.microsoft.com/office/drawing/2010/main" val="0"/>
                </a:ext>
              </a:extLst>
            </a:blip>
            <a:srcRect l="17477" r="16920"/>
            <a:stretch/>
          </p:blipFill>
          <p:spPr>
            <a:xfrm>
              <a:off x="5363811" y="672550"/>
              <a:ext cx="1401559" cy="1202937"/>
            </a:xfrm>
            <a:prstGeom prst="rect">
              <a:avLst/>
            </a:prstGeom>
          </p:spPr>
        </p:pic>
      </p:grpSp>
      <p:sp>
        <p:nvSpPr>
          <p:cNvPr id="84" name="TextBox 83">
            <a:extLst>
              <a:ext uri="{FF2B5EF4-FFF2-40B4-BE49-F238E27FC236}">
                <a16:creationId xmlns:a16="http://schemas.microsoft.com/office/drawing/2014/main" id="{95518462-3B85-E260-DBBB-F3679802F1E2}"/>
              </a:ext>
            </a:extLst>
          </p:cNvPr>
          <p:cNvSpPr txBox="1"/>
          <p:nvPr/>
        </p:nvSpPr>
        <p:spPr>
          <a:xfrm>
            <a:off x="-2905013" y="5277464"/>
            <a:ext cx="963725" cy="261610"/>
          </a:xfrm>
          <a:prstGeom prst="rect">
            <a:avLst/>
          </a:prstGeom>
          <a:noFill/>
        </p:spPr>
        <p:txBody>
          <a:bodyPr wrap="none" rtlCol="1">
            <a:spAutoFit/>
          </a:bodyPr>
          <a:lstStyle/>
          <a:p>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 to text</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86" name="Group 85">
            <a:extLst>
              <a:ext uri="{FF2B5EF4-FFF2-40B4-BE49-F238E27FC236}">
                <a16:creationId xmlns:a16="http://schemas.microsoft.com/office/drawing/2014/main" id="{CF69344D-BF02-04EC-37B2-E22320419274}"/>
              </a:ext>
            </a:extLst>
          </p:cNvPr>
          <p:cNvGrpSpPr/>
          <p:nvPr/>
        </p:nvGrpSpPr>
        <p:grpSpPr>
          <a:xfrm>
            <a:off x="-5190480" y="5547518"/>
            <a:ext cx="2514600" cy="2529840"/>
            <a:chOff x="7292747" y="4261586"/>
            <a:chExt cx="2514600" cy="2529840"/>
          </a:xfrm>
        </p:grpSpPr>
        <p:sp>
          <p:nvSpPr>
            <p:cNvPr id="87" name="Oval 86">
              <a:extLst>
                <a:ext uri="{FF2B5EF4-FFF2-40B4-BE49-F238E27FC236}">
                  <a16:creationId xmlns:a16="http://schemas.microsoft.com/office/drawing/2014/main" id="{71424A80-8DF6-4B9F-FED6-C6DC46764077}"/>
                </a:ext>
              </a:extLst>
            </p:cNvPr>
            <p:cNvSpPr/>
            <p:nvPr/>
          </p:nvSpPr>
          <p:spPr>
            <a:xfrm>
              <a:off x="7292747"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88" name="Picture 87" descr="A blue and white cellphone with a microphone&#10;&#10;Description automatically generated">
              <a:extLst>
                <a:ext uri="{FF2B5EF4-FFF2-40B4-BE49-F238E27FC236}">
                  <a16:creationId xmlns:a16="http://schemas.microsoft.com/office/drawing/2014/main" id="{A157DC4C-01BA-03F7-BA0E-EB6685AB0792}"/>
                </a:ext>
              </a:extLst>
            </p:cNvPr>
            <p:cNvPicPr>
              <a:picLocks noChangeAspect="1"/>
            </p:cNvPicPr>
            <p:nvPr/>
          </p:nvPicPr>
          <p:blipFill rotWithShape="1">
            <a:blip r:embed="rId4">
              <a:extLst>
                <a:ext uri="{28A0092B-C50C-407E-A947-70E740481C1C}">
                  <a14:useLocalDpi xmlns:a14="http://schemas.microsoft.com/office/drawing/2010/main" val="0"/>
                </a:ext>
              </a:extLst>
            </a:blip>
            <a:srcRect l="26730" t="6383" r="27066"/>
            <a:stretch/>
          </p:blipFill>
          <p:spPr>
            <a:xfrm>
              <a:off x="7944448" y="4925846"/>
              <a:ext cx="1211197" cy="1381830"/>
            </a:xfrm>
            <a:prstGeom prst="rect">
              <a:avLst/>
            </a:prstGeom>
          </p:spPr>
        </p:pic>
      </p:grpSp>
      <p:sp>
        <p:nvSpPr>
          <p:cNvPr id="89" name="TextBox 88">
            <a:extLst>
              <a:ext uri="{FF2B5EF4-FFF2-40B4-BE49-F238E27FC236}">
                <a16:creationId xmlns:a16="http://schemas.microsoft.com/office/drawing/2014/main" id="{277911E1-C2FC-7EB4-8171-FE0B498C9CC5}"/>
              </a:ext>
            </a:extLst>
          </p:cNvPr>
          <p:cNvSpPr txBox="1"/>
          <p:nvPr/>
        </p:nvSpPr>
        <p:spPr>
          <a:xfrm>
            <a:off x="-2884521" y="5416713"/>
            <a:ext cx="1377300"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Text/voice to </a:t>
            </a:r>
            <a:r>
              <a:rPr lang="en-US" sz="1050" dirty="0" err="1">
                <a:solidFill>
                  <a:schemeClr val="bg1"/>
                </a:solidFill>
                <a:latin typeface="Aharoni" panose="02010803020104030203" pitchFamily="2" charset="-79"/>
                <a:ea typeface="Calibri" panose="020F0502020204030204" pitchFamily="34" charset="0"/>
                <a:cs typeface="Aharoni" panose="02010803020104030203" pitchFamily="2" charset="-79"/>
              </a:rPr>
              <a:t>ArSL</a:t>
            </a:r>
            <a:endParaRPr lang="ar-SA" sz="105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91" name="Group 90">
            <a:extLst>
              <a:ext uri="{FF2B5EF4-FFF2-40B4-BE49-F238E27FC236}">
                <a16:creationId xmlns:a16="http://schemas.microsoft.com/office/drawing/2014/main" id="{311E3CB6-51F1-C4EE-BB99-7EB4B4DAF8C5}"/>
              </a:ext>
            </a:extLst>
          </p:cNvPr>
          <p:cNvGrpSpPr/>
          <p:nvPr/>
        </p:nvGrpSpPr>
        <p:grpSpPr>
          <a:xfrm>
            <a:off x="-4902789" y="5539074"/>
            <a:ext cx="2514600" cy="2529840"/>
            <a:chOff x="2292692" y="4261586"/>
            <a:chExt cx="2514600" cy="2529840"/>
          </a:xfrm>
        </p:grpSpPr>
        <p:sp>
          <p:nvSpPr>
            <p:cNvPr id="92" name="Oval 91">
              <a:extLst>
                <a:ext uri="{FF2B5EF4-FFF2-40B4-BE49-F238E27FC236}">
                  <a16:creationId xmlns:a16="http://schemas.microsoft.com/office/drawing/2014/main" id="{4DE62418-4F02-5F66-0B9B-DFA852821A5F}"/>
                </a:ext>
              </a:extLst>
            </p:cNvPr>
            <p:cNvSpPr/>
            <p:nvPr/>
          </p:nvSpPr>
          <p:spPr>
            <a:xfrm>
              <a:off x="2292692" y="4261586"/>
              <a:ext cx="2514600" cy="2529840"/>
            </a:xfrm>
            <a:prstGeom prst="ellipse">
              <a:avLst/>
            </a:prstGeom>
            <a:solidFill>
              <a:srgbClr val="41456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dirty="0"/>
            </a:p>
          </p:txBody>
        </p:sp>
        <p:pic>
          <p:nvPicPr>
            <p:cNvPr id="93" name="Picture 92" descr="A person holding a small object&#10;&#10;Description automatically generated">
              <a:extLst>
                <a:ext uri="{FF2B5EF4-FFF2-40B4-BE49-F238E27FC236}">
                  <a16:creationId xmlns:a16="http://schemas.microsoft.com/office/drawing/2014/main" id="{624810CF-12DF-942E-8DA3-4F3DB2727ED3}"/>
                </a:ext>
              </a:extLst>
            </p:cNvPr>
            <p:cNvPicPr>
              <a:picLocks noChangeAspect="1"/>
            </p:cNvPicPr>
            <p:nvPr/>
          </p:nvPicPr>
          <p:blipFill rotWithShape="1">
            <a:blip r:embed="rId5">
              <a:extLst>
                <a:ext uri="{28A0092B-C50C-407E-A947-70E740481C1C}">
                  <a14:useLocalDpi xmlns:a14="http://schemas.microsoft.com/office/drawing/2010/main" val="0"/>
                </a:ext>
              </a:extLst>
            </a:blip>
            <a:srcRect l="15652" r="14637"/>
            <a:stretch/>
          </p:blipFill>
          <p:spPr>
            <a:xfrm>
              <a:off x="2769223" y="4896352"/>
              <a:ext cx="1560325" cy="1260307"/>
            </a:xfrm>
            <a:prstGeom prst="rect">
              <a:avLst/>
            </a:prstGeom>
          </p:spPr>
        </p:pic>
      </p:grpSp>
      <p:sp>
        <p:nvSpPr>
          <p:cNvPr id="94" name="TextBox 93">
            <a:extLst>
              <a:ext uri="{FF2B5EF4-FFF2-40B4-BE49-F238E27FC236}">
                <a16:creationId xmlns:a16="http://schemas.microsoft.com/office/drawing/2014/main" id="{82BBDC73-6E81-7C1C-EFDF-3E0DDC980C9E}"/>
              </a:ext>
            </a:extLst>
          </p:cNvPr>
          <p:cNvSpPr txBox="1"/>
          <p:nvPr/>
        </p:nvSpPr>
        <p:spPr>
          <a:xfrm>
            <a:off x="-4594953" y="5408269"/>
            <a:ext cx="869149" cy="261610"/>
          </a:xfrm>
          <a:prstGeom prst="rect">
            <a:avLst/>
          </a:prstGeom>
          <a:noFill/>
        </p:spPr>
        <p:txBody>
          <a:bodyPr wrap="none" rtlCol="1">
            <a:spAutoFit/>
          </a:bodyPr>
          <a:lstStyle/>
          <a:p>
            <a:r>
              <a:rPr lang="en-US" sz="1050" dirty="0">
                <a:solidFill>
                  <a:schemeClr val="bg1"/>
                </a:solidFill>
                <a:latin typeface="Aharoni" panose="02010803020104030203" pitchFamily="2" charset="-79"/>
                <a:ea typeface="Calibri" panose="020F0502020204030204" pitchFamily="34" charset="0"/>
                <a:cs typeface="Aharoni" panose="02010803020104030203" pitchFamily="2" charset="-79"/>
              </a:rPr>
              <a:t>Dictionary</a:t>
            </a:r>
            <a:endParaRPr lang="ar-SA"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15" name="Group 14">
            <a:extLst>
              <a:ext uri="{FF2B5EF4-FFF2-40B4-BE49-F238E27FC236}">
                <a16:creationId xmlns:a16="http://schemas.microsoft.com/office/drawing/2014/main" id="{58C2C5C4-B051-0A18-415A-E151E7749708}"/>
              </a:ext>
            </a:extLst>
          </p:cNvPr>
          <p:cNvGrpSpPr/>
          <p:nvPr/>
        </p:nvGrpSpPr>
        <p:grpSpPr>
          <a:xfrm>
            <a:off x="-5745188" y="4191358"/>
            <a:ext cx="4685167" cy="4705312"/>
            <a:chOff x="4074876" y="1277913"/>
            <a:chExt cx="4685167" cy="4705312"/>
          </a:xfrm>
        </p:grpSpPr>
        <p:sp>
          <p:nvSpPr>
            <p:cNvPr id="16" name="Oval 15">
              <a:extLst>
                <a:ext uri="{FF2B5EF4-FFF2-40B4-BE49-F238E27FC236}">
                  <a16:creationId xmlns:a16="http://schemas.microsoft.com/office/drawing/2014/main" id="{CB2DB87B-2328-FFF1-CFE9-7C6D95D1D401}"/>
                </a:ext>
              </a:extLst>
            </p:cNvPr>
            <p:cNvSpPr/>
            <p:nvPr/>
          </p:nvSpPr>
          <p:spPr>
            <a:xfrm>
              <a:off x="4074876" y="1277913"/>
              <a:ext cx="4685167" cy="4705312"/>
            </a:xfrm>
            <a:prstGeom prst="ellipse">
              <a:avLst/>
            </a:prstGeom>
            <a:solidFill>
              <a:srgbClr val="7CDEF6"/>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7" name="TextBox 16">
              <a:extLst>
                <a:ext uri="{FF2B5EF4-FFF2-40B4-BE49-F238E27FC236}">
                  <a16:creationId xmlns:a16="http://schemas.microsoft.com/office/drawing/2014/main" id="{13E8C4DE-1C6A-1EC6-F884-E8B32CC0FD0F}"/>
                </a:ext>
              </a:extLst>
            </p:cNvPr>
            <p:cNvSpPr txBox="1"/>
            <p:nvPr/>
          </p:nvSpPr>
          <p:spPr>
            <a:xfrm>
              <a:off x="4285304" y="3142608"/>
              <a:ext cx="4384598" cy="707886"/>
            </a:xfrm>
            <a:prstGeom prst="rect">
              <a:avLst/>
            </a:prstGeom>
            <a:noFill/>
          </p:spPr>
          <p:txBody>
            <a:bodyPr wrap="none" rtlCol="1">
              <a:spAutoFit/>
            </a:bodyPr>
            <a:lstStyle/>
            <a:p>
              <a:r>
                <a:rPr lang="en-US" sz="4000" dirty="0">
                  <a:solidFill>
                    <a:schemeClr val="bg1"/>
                  </a:solidFill>
                  <a:latin typeface="Bodoni MT Black" panose="02070A03080606020203" pitchFamily="18" charset="0"/>
                </a:rPr>
                <a:t>Implementation</a:t>
              </a:r>
              <a:endParaRPr lang="ar-SA" dirty="0">
                <a:solidFill>
                  <a:schemeClr val="bg1"/>
                </a:solidFill>
                <a:latin typeface="Bodoni MT Black" panose="02070A03080606020203" pitchFamily="18" charset="0"/>
              </a:endParaRPr>
            </a:p>
          </p:txBody>
        </p:sp>
      </p:grpSp>
      <p:pic>
        <p:nvPicPr>
          <p:cNvPr id="8" name="Picture 7" descr="A black background with white dots and lights&#10;&#10;Description automatically generated">
            <a:extLst>
              <a:ext uri="{FF2B5EF4-FFF2-40B4-BE49-F238E27FC236}">
                <a16:creationId xmlns:a16="http://schemas.microsoft.com/office/drawing/2014/main" id="{0487A014-B1BE-816D-1980-5A3C505F3950}"/>
              </a:ext>
            </a:extLst>
          </p:cNvPr>
          <p:cNvPicPr>
            <a:picLocks noChangeAspect="1"/>
          </p:cNvPicPr>
          <p:nvPr/>
        </p:nvPicPr>
        <p:blipFill rotWithShape="1">
          <a:blip r:embed="rId6">
            <a:extLst>
              <a:ext uri="{28A0092B-C50C-407E-A947-70E740481C1C}">
                <a14:useLocalDpi xmlns:a14="http://schemas.microsoft.com/office/drawing/2010/main" val="0"/>
              </a:ext>
            </a:extLst>
          </a:blip>
          <a:srcRect r="41123"/>
          <a:stretch/>
        </p:blipFill>
        <p:spPr>
          <a:xfrm rot="2417225">
            <a:off x="2079733" y="-6296470"/>
            <a:ext cx="7342442" cy="6858000"/>
          </a:xfrm>
          <a:prstGeom prst="rect">
            <a:avLst/>
          </a:prstGeom>
        </p:spPr>
      </p:pic>
      <p:sp>
        <p:nvSpPr>
          <p:cNvPr id="3" name="Rectangle 2">
            <a:extLst>
              <a:ext uri="{FF2B5EF4-FFF2-40B4-BE49-F238E27FC236}">
                <a16:creationId xmlns:a16="http://schemas.microsoft.com/office/drawing/2014/main" id="{050824C3-8967-7EF1-1FB8-D35345A167F5}"/>
              </a:ext>
            </a:extLst>
          </p:cNvPr>
          <p:cNvSpPr/>
          <p:nvPr/>
        </p:nvSpPr>
        <p:spPr>
          <a:xfrm>
            <a:off x="-25759" y="0"/>
            <a:ext cx="2289987" cy="1714500"/>
          </a:xfrm>
          <a:prstGeom prst="rect">
            <a:avLst/>
          </a:prstGeom>
          <a:solidFill>
            <a:srgbClr val="D8E1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8" name="Rectangle 27">
            <a:extLst>
              <a:ext uri="{FF2B5EF4-FFF2-40B4-BE49-F238E27FC236}">
                <a16:creationId xmlns:a16="http://schemas.microsoft.com/office/drawing/2014/main" id="{0354CB7F-082E-014A-4993-C1CAA20101BC}"/>
              </a:ext>
            </a:extLst>
          </p:cNvPr>
          <p:cNvSpPr/>
          <p:nvPr/>
        </p:nvSpPr>
        <p:spPr>
          <a:xfrm>
            <a:off x="-25759" y="1714500"/>
            <a:ext cx="2289987" cy="1714500"/>
          </a:xfrm>
          <a:prstGeom prst="rect">
            <a:avLst/>
          </a:prstGeom>
          <a:solidFill>
            <a:srgbClr val="9598C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Rectangle 28">
            <a:extLst>
              <a:ext uri="{FF2B5EF4-FFF2-40B4-BE49-F238E27FC236}">
                <a16:creationId xmlns:a16="http://schemas.microsoft.com/office/drawing/2014/main" id="{04D7D5FD-E1CB-11BF-DC77-7ECA12AD4414}"/>
              </a:ext>
            </a:extLst>
          </p:cNvPr>
          <p:cNvSpPr/>
          <p:nvPr/>
        </p:nvSpPr>
        <p:spPr>
          <a:xfrm>
            <a:off x="-25759" y="3429000"/>
            <a:ext cx="2289987" cy="1714500"/>
          </a:xfrm>
          <a:prstGeom prst="rect">
            <a:avLst/>
          </a:prstGeom>
          <a:solidFill>
            <a:srgbClr val="6A62A8"/>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0" name="Rectangle 29">
            <a:extLst>
              <a:ext uri="{FF2B5EF4-FFF2-40B4-BE49-F238E27FC236}">
                <a16:creationId xmlns:a16="http://schemas.microsoft.com/office/drawing/2014/main" id="{1E800E67-71FB-C324-2379-4913FC0AA158}"/>
              </a:ext>
            </a:extLst>
          </p:cNvPr>
          <p:cNvSpPr/>
          <p:nvPr/>
        </p:nvSpPr>
        <p:spPr>
          <a:xfrm>
            <a:off x="-25759" y="5143500"/>
            <a:ext cx="2289987" cy="1714500"/>
          </a:xfrm>
          <a:prstGeom prst="rect">
            <a:avLst/>
          </a:prstGeom>
          <a:solidFill>
            <a:srgbClr val="41456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6" name="TextBox 35">
            <a:extLst>
              <a:ext uri="{FF2B5EF4-FFF2-40B4-BE49-F238E27FC236}">
                <a16:creationId xmlns:a16="http://schemas.microsoft.com/office/drawing/2014/main" id="{0A14C439-07E9-42F1-7629-13359EC69220}"/>
              </a:ext>
            </a:extLst>
          </p:cNvPr>
          <p:cNvSpPr txBox="1"/>
          <p:nvPr/>
        </p:nvSpPr>
        <p:spPr>
          <a:xfrm>
            <a:off x="-46955" y="-184435"/>
            <a:ext cx="2289987" cy="1862048"/>
          </a:xfrm>
          <a:prstGeom prst="rect">
            <a:avLst/>
          </a:prstGeom>
          <a:noFill/>
        </p:spPr>
        <p:txBody>
          <a:bodyPr wrap="square" rtlCol="1">
            <a:spAutoFit/>
          </a:bodyPr>
          <a:lstStyle/>
          <a:p>
            <a:pPr algn="ctr"/>
            <a:r>
              <a:rPr lang="en-US" sz="11500" dirty="0">
                <a:solidFill>
                  <a:srgbClr val="414561"/>
                </a:solidFill>
                <a:latin typeface="Aharoni" panose="02010803020104030203" pitchFamily="2" charset="-79"/>
                <a:ea typeface="Calibri" panose="020F0502020204030204" pitchFamily="34" charset="0"/>
                <a:cs typeface="Aharoni" panose="02010803020104030203" pitchFamily="2" charset="-79"/>
              </a:rPr>
              <a:t>01</a:t>
            </a:r>
            <a:endParaRPr lang="ar-SA" sz="115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6F6C744-D7B8-9AA4-2B3F-2AAE4DC2A412}"/>
              </a:ext>
            </a:extLst>
          </p:cNvPr>
          <p:cNvSpPr txBox="1"/>
          <p:nvPr/>
        </p:nvSpPr>
        <p:spPr>
          <a:xfrm>
            <a:off x="-36357" y="1493178"/>
            <a:ext cx="2289987" cy="1862048"/>
          </a:xfrm>
          <a:prstGeom prst="rect">
            <a:avLst/>
          </a:prstGeom>
          <a:noFill/>
        </p:spPr>
        <p:txBody>
          <a:bodyPr wrap="square" rtlCol="1">
            <a:spAutoFit/>
          </a:bodyPr>
          <a:lstStyle/>
          <a:p>
            <a:pPr algn="ctr"/>
            <a:r>
              <a:rPr lang="en-US" sz="11500" dirty="0">
                <a:solidFill>
                  <a:srgbClr val="6A62A8"/>
                </a:solidFill>
                <a:latin typeface="Aharoni" panose="02010803020104030203" pitchFamily="2" charset="-79"/>
                <a:ea typeface="Calibri" panose="020F0502020204030204" pitchFamily="34" charset="0"/>
                <a:cs typeface="Aharoni" panose="02010803020104030203" pitchFamily="2" charset="-79"/>
              </a:rPr>
              <a:t>02</a:t>
            </a:r>
            <a:endParaRPr lang="ar-SA" sz="11500" dirty="0">
              <a:solidFill>
                <a:srgbClr val="6A62A8"/>
              </a:solidFill>
              <a:latin typeface="Aharoni" panose="02010803020104030203" pitchFamily="2" charset="-79"/>
              <a:ea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554EAF6C-90AA-37C1-8C3B-A6E7E33D9F21}"/>
              </a:ext>
            </a:extLst>
          </p:cNvPr>
          <p:cNvSpPr txBox="1"/>
          <p:nvPr/>
        </p:nvSpPr>
        <p:spPr>
          <a:xfrm>
            <a:off x="-36357" y="3296578"/>
            <a:ext cx="2289987" cy="1862048"/>
          </a:xfrm>
          <a:prstGeom prst="rect">
            <a:avLst/>
          </a:prstGeom>
          <a:noFill/>
        </p:spPr>
        <p:txBody>
          <a:bodyPr wrap="square" rtlCol="1">
            <a:spAutoFit/>
          </a:bodyPr>
          <a:lstStyle/>
          <a:p>
            <a:pPr algn="ctr"/>
            <a:r>
              <a:rPr lang="en-US" sz="11500" dirty="0">
                <a:solidFill>
                  <a:srgbClr val="9598CC"/>
                </a:solidFill>
                <a:latin typeface="Aharoni" panose="02010803020104030203" pitchFamily="2" charset="-79"/>
                <a:ea typeface="Calibri" panose="020F0502020204030204" pitchFamily="34" charset="0"/>
                <a:cs typeface="Aharoni" panose="02010803020104030203" pitchFamily="2" charset="-79"/>
              </a:rPr>
              <a:t>03</a:t>
            </a:r>
            <a:endParaRPr lang="ar-SA" sz="11500" dirty="0">
              <a:solidFill>
                <a:srgbClr val="9598CC"/>
              </a:solidFill>
              <a:latin typeface="Aharoni" panose="02010803020104030203" pitchFamily="2" charset="-79"/>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54BA328A-B334-BF90-720C-B922B0A53F17}"/>
              </a:ext>
            </a:extLst>
          </p:cNvPr>
          <p:cNvSpPr txBox="1"/>
          <p:nvPr/>
        </p:nvSpPr>
        <p:spPr>
          <a:xfrm>
            <a:off x="-49674" y="5032839"/>
            <a:ext cx="2289987" cy="1862048"/>
          </a:xfrm>
          <a:prstGeom prst="rect">
            <a:avLst/>
          </a:prstGeom>
          <a:noFill/>
        </p:spPr>
        <p:txBody>
          <a:bodyPr wrap="square" rtlCol="1">
            <a:spAutoFit/>
          </a:bodyPr>
          <a:lstStyle/>
          <a:p>
            <a:pPr algn="ctr"/>
            <a:r>
              <a:rPr lang="en-US" sz="11500" dirty="0">
                <a:solidFill>
                  <a:srgbClr val="D8E1F1"/>
                </a:solidFill>
                <a:latin typeface="Aharoni" panose="02010803020104030203" pitchFamily="2" charset="-79"/>
                <a:ea typeface="Calibri" panose="020F0502020204030204" pitchFamily="34" charset="0"/>
                <a:cs typeface="Aharoni" panose="02010803020104030203" pitchFamily="2" charset="-79"/>
              </a:rPr>
              <a:t>04</a:t>
            </a:r>
            <a:endParaRPr lang="ar-SA" sz="11500" dirty="0">
              <a:solidFill>
                <a:srgbClr val="D8E1F1"/>
              </a:solidFill>
              <a:latin typeface="Aharoni" panose="02010803020104030203" pitchFamily="2" charset="-79"/>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889F7E2-CD49-D115-CF3D-9ABEB85F6DB4}"/>
              </a:ext>
            </a:extLst>
          </p:cNvPr>
          <p:cNvSpPr txBox="1"/>
          <p:nvPr/>
        </p:nvSpPr>
        <p:spPr>
          <a:xfrm>
            <a:off x="3626246" y="2424202"/>
            <a:ext cx="6615034" cy="1862048"/>
          </a:xfrm>
          <a:prstGeom prst="rect">
            <a:avLst/>
          </a:prstGeom>
          <a:noFill/>
        </p:spPr>
        <p:txBody>
          <a:bodyPr wrap="square" rtlCol="1">
            <a:spAutoFit/>
          </a:bodyPr>
          <a:lstStyle/>
          <a:p>
            <a:pPr algn="ctr"/>
            <a:r>
              <a:rPr lang="en-US" sz="11500" dirty="0">
                <a:solidFill>
                  <a:schemeClr val="bg1"/>
                </a:solidFill>
                <a:latin typeface="Aharoni" panose="02010803020104030203" pitchFamily="2" charset="-79"/>
                <a:ea typeface="Calibri" panose="020F0502020204030204" pitchFamily="34" charset="0"/>
                <a:cs typeface="Aharoni" panose="02010803020104030203" pitchFamily="2" charset="-79"/>
              </a:rPr>
              <a:t>Content</a:t>
            </a:r>
            <a:endParaRPr lang="ar-SA" sz="11500" dirty="0">
              <a:solidFill>
                <a:schemeClr val="bg1"/>
              </a:solidFill>
              <a:latin typeface="Aharoni" panose="02010803020104030203" pitchFamily="2" charset="-79"/>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2489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414561"/>
        </a:solidFill>
        <a:effectLst/>
      </p:bgPr>
    </p:bg>
    <p:spTree>
      <p:nvGrpSpPr>
        <p:cNvPr id="1" name=""/>
        <p:cNvGrpSpPr/>
        <p:nvPr/>
      </p:nvGrpSpPr>
      <p:grpSpPr>
        <a:xfrm>
          <a:off x="0" y="0"/>
          <a:ext cx="0" cy="0"/>
          <a:chOff x="0" y="0"/>
          <a:chExt cx="0" cy="0"/>
        </a:xfrm>
      </p:grpSpPr>
      <p:grpSp>
        <p:nvGrpSpPr>
          <p:cNvPr id="44" name="Group 43">
            <a:extLst>
              <a:ext uri="{FF2B5EF4-FFF2-40B4-BE49-F238E27FC236}">
                <a16:creationId xmlns:a16="http://schemas.microsoft.com/office/drawing/2014/main" id="{ABE84213-9348-E6AA-E2DC-F2E426C8731C}"/>
              </a:ext>
            </a:extLst>
          </p:cNvPr>
          <p:cNvGrpSpPr/>
          <p:nvPr/>
        </p:nvGrpSpPr>
        <p:grpSpPr>
          <a:xfrm>
            <a:off x="2264228" y="0"/>
            <a:ext cx="9927772" cy="1714500"/>
            <a:chOff x="2264228" y="0"/>
            <a:chExt cx="9927772" cy="1714500"/>
          </a:xfrm>
        </p:grpSpPr>
        <p:sp>
          <p:nvSpPr>
            <p:cNvPr id="32" name="Rectangle 31">
              <a:extLst>
                <a:ext uri="{FF2B5EF4-FFF2-40B4-BE49-F238E27FC236}">
                  <a16:creationId xmlns:a16="http://schemas.microsoft.com/office/drawing/2014/main" id="{293139F0-4559-C700-D934-642549260002}"/>
                </a:ext>
              </a:extLst>
            </p:cNvPr>
            <p:cNvSpPr/>
            <p:nvPr/>
          </p:nvSpPr>
          <p:spPr>
            <a:xfrm>
              <a:off x="2264228" y="0"/>
              <a:ext cx="9927772" cy="1714500"/>
            </a:xfrm>
            <a:prstGeom prst="rect">
              <a:avLst/>
            </a:prstGeom>
            <a:solidFill>
              <a:srgbClr val="D8E1F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0" name="TextBox 39">
              <a:extLst>
                <a:ext uri="{FF2B5EF4-FFF2-40B4-BE49-F238E27FC236}">
                  <a16:creationId xmlns:a16="http://schemas.microsoft.com/office/drawing/2014/main" id="{F6F090C0-6C8F-6F75-9F1B-C251FF800EF3}"/>
                </a:ext>
              </a:extLst>
            </p:cNvPr>
            <p:cNvSpPr txBox="1"/>
            <p:nvPr/>
          </p:nvSpPr>
          <p:spPr>
            <a:xfrm>
              <a:off x="2611104" y="303252"/>
              <a:ext cx="9234019" cy="923330"/>
            </a:xfrm>
            <a:prstGeom prst="rect">
              <a:avLst/>
            </a:prstGeom>
            <a:noFill/>
          </p:spPr>
          <p:txBody>
            <a:bodyPr wrap="square" rtlCol="1">
              <a:spAutoFit/>
            </a:bodyPr>
            <a:lstStyle/>
            <a:p>
              <a:pPr algn="ctr"/>
              <a:r>
                <a:rPr lang="en-US" sz="5400" dirty="0">
                  <a:solidFill>
                    <a:srgbClr val="414561"/>
                  </a:solidFill>
                  <a:latin typeface="Aharoni" panose="02010803020104030203" pitchFamily="2" charset="-79"/>
                  <a:ea typeface="Calibri" panose="020F0502020204030204" pitchFamily="34" charset="0"/>
                  <a:cs typeface="Aharoni" panose="02010803020104030203" pitchFamily="2" charset="-79"/>
                </a:rPr>
                <a:t>Introduction </a:t>
              </a:r>
              <a:endParaRPr lang="ar-SA" sz="54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45" name="Group 44">
            <a:extLst>
              <a:ext uri="{FF2B5EF4-FFF2-40B4-BE49-F238E27FC236}">
                <a16:creationId xmlns:a16="http://schemas.microsoft.com/office/drawing/2014/main" id="{FC2E80EB-79C8-344C-15F2-7A23E195A964}"/>
              </a:ext>
            </a:extLst>
          </p:cNvPr>
          <p:cNvGrpSpPr/>
          <p:nvPr/>
        </p:nvGrpSpPr>
        <p:grpSpPr>
          <a:xfrm>
            <a:off x="2264228" y="1714500"/>
            <a:ext cx="9927772" cy="1714500"/>
            <a:chOff x="2264228" y="1714500"/>
            <a:chExt cx="9927772" cy="1714500"/>
          </a:xfrm>
        </p:grpSpPr>
        <p:sp>
          <p:nvSpPr>
            <p:cNvPr id="33" name="Rectangle 32">
              <a:extLst>
                <a:ext uri="{FF2B5EF4-FFF2-40B4-BE49-F238E27FC236}">
                  <a16:creationId xmlns:a16="http://schemas.microsoft.com/office/drawing/2014/main" id="{45B3BFBA-4FA1-4212-3161-D828BA16B5A9}"/>
                </a:ext>
              </a:extLst>
            </p:cNvPr>
            <p:cNvSpPr/>
            <p:nvPr/>
          </p:nvSpPr>
          <p:spPr>
            <a:xfrm>
              <a:off x="2264228" y="1714500"/>
              <a:ext cx="9927772" cy="1714500"/>
            </a:xfrm>
            <a:prstGeom prst="rect">
              <a:avLst/>
            </a:prstGeom>
            <a:solidFill>
              <a:srgbClr val="9598C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1" name="TextBox 40">
              <a:extLst>
                <a:ext uri="{FF2B5EF4-FFF2-40B4-BE49-F238E27FC236}">
                  <a16:creationId xmlns:a16="http://schemas.microsoft.com/office/drawing/2014/main" id="{816BE51E-215C-D4DB-A571-E301EF3FBD58}"/>
                </a:ext>
              </a:extLst>
            </p:cNvPr>
            <p:cNvSpPr txBox="1"/>
            <p:nvPr/>
          </p:nvSpPr>
          <p:spPr>
            <a:xfrm>
              <a:off x="2611104" y="2091240"/>
              <a:ext cx="9234019" cy="923330"/>
            </a:xfrm>
            <a:prstGeom prst="rect">
              <a:avLst/>
            </a:prstGeom>
            <a:noFill/>
          </p:spPr>
          <p:txBody>
            <a:bodyPr wrap="square" rtlCol="1">
              <a:spAutoFit/>
            </a:bodyPr>
            <a:lstStyle/>
            <a:p>
              <a:pPr algn="ctr"/>
              <a:r>
                <a:rPr lang="en-US" sz="5400" dirty="0">
                  <a:solidFill>
                    <a:srgbClr val="6A62A8"/>
                  </a:solidFill>
                  <a:latin typeface="Aharoni" panose="02010803020104030203" pitchFamily="2" charset="-79"/>
                  <a:ea typeface="Calibri" panose="020F0502020204030204" pitchFamily="34" charset="0"/>
                  <a:cs typeface="Aharoni" panose="02010803020104030203" pitchFamily="2" charset="-79"/>
                </a:rPr>
                <a:t>Objectives</a:t>
              </a:r>
              <a:endParaRPr lang="ar-SA" sz="5400" dirty="0">
                <a:solidFill>
                  <a:srgbClr val="6A62A8"/>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46" name="Group 45">
            <a:extLst>
              <a:ext uri="{FF2B5EF4-FFF2-40B4-BE49-F238E27FC236}">
                <a16:creationId xmlns:a16="http://schemas.microsoft.com/office/drawing/2014/main" id="{E52DC55B-367B-DC4F-CB8D-2CE34742C167}"/>
              </a:ext>
            </a:extLst>
          </p:cNvPr>
          <p:cNvGrpSpPr/>
          <p:nvPr/>
        </p:nvGrpSpPr>
        <p:grpSpPr>
          <a:xfrm>
            <a:off x="2264228" y="3429000"/>
            <a:ext cx="9927772" cy="1714500"/>
            <a:chOff x="2264228" y="3429000"/>
            <a:chExt cx="9927772" cy="1714500"/>
          </a:xfrm>
        </p:grpSpPr>
        <p:sp>
          <p:nvSpPr>
            <p:cNvPr id="34" name="Rectangle 33">
              <a:extLst>
                <a:ext uri="{FF2B5EF4-FFF2-40B4-BE49-F238E27FC236}">
                  <a16:creationId xmlns:a16="http://schemas.microsoft.com/office/drawing/2014/main" id="{FF81631B-1F96-8D73-EBB7-46652A6F6F6A}"/>
                </a:ext>
              </a:extLst>
            </p:cNvPr>
            <p:cNvSpPr/>
            <p:nvPr/>
          </p:nvSpPr>
          <p:spPr>
            <a:xfrm>
              <a:off x="2264228" y="3429000"/>
              <a:ext cx="9927772" cy="1714500"/>
            </a:xfrm>
            <a:prstGeom prst="rect">
              <a:avLst/>
            </a:prstGeom>
            <a:solidFill>
              <a:srgbClr val="6A62A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2" name="TextBox 41">
              <a:extLst>
                <a:ext uri="{FF2B5EF4-FFF2-40B4-BE49-F238E27FC236}">
                  <a16:creationId xmlns:a16="http://schemas.microsoft.com/office/drawing/2014/main" id="{0D954B6D-2E3A-E645-FE4F-3063943810ED}"/>
                </a:ext>
              </a:extLst>
            </p:cNvPr>
            <p:cNvSpPr txBox="1"/>
            <p:nvPr/>
          </p:nvSpPr>
          <p:spPr>
            <a:xfrm>
              <a:off x="2611104" y="3765937"/>
              <a:ext cx="9234019" cy="923330"/>
            </a:xfrm>
            <a:prstGeom prst="rect">
              <a:avLst/>
            </a:prstGeom>
            <a:noFill/>
          </p:spPr>
          <p:txBody>
            <a:bodyPr wrap="square" rtlCol="1">
              <a:spAutoFit/>
            </a:bodyPr>
            <a:lstStyle/>
            <a:p>
              <a:pPr algn="ctr"/>
              <a:r>
                <a:rPr lang="en-GB" sz="5400" dirty="0">
                  <a:solidFill>
                    <a:srgbClr val="9598CC"/>
                  </a:solidFill>
                  <a:latin typeface="Aharoni" panose="02010803020104030203" pitchFamily="2" charset="-79"/>
                  <a:ea typeface="Calibri" panose="020F0502020204030204" pitchFamily="34" charset="0"/>
                  <a:cs typeface="Aharoni" panose="02010803020104030203" pitchFamily="2" charset="-79"/>
                </a:rPr>
                <a:t>Conceptual Diagrams</a:t>
              </a:r>
              <a:endParaRPr lang="ar-SA" sz="5400" dirty="0">
                <a:solidFill>
                  <a:srgbClr val="9598CC"/>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47" name="Group 46">
            <a:extLst>
              <a:ext uri="{FF2B5EF4-FFF2-40B4-BE49-F238E27FC236}">
                <a16:creationId xmlns:a16="http://schemas.microsoft.com/office/drawing/2014/main" id="{09E78477-80AA-76BD-7F6E-459C640F0B91}"/>
              </a:ext>
            </a:extLst>
          </p:cNvPr>
          <p:cNvGrpSpPr/>
          <p:nvPr/>
        </p:nvGrpSpPr>
        <p:grpSpPr>
          <a:xfrm>
            <a:off x="2264228" y="5143500"/>
            <a:ext cx="9927772" cy="1714500"/>
            <a:chOff x="2264228" y="5143500"/>
            <a:chExt cx="9927772" cy="1714500"/>
          </a:xfrm>
        </p:grpSpPr>
        <p:sp>
          <p:nvSpPr>
            <p:cNvPr id="35" name="Rectangle 34">
              <a:extLst>
                <a:ext uri="{FF2B5EF4-FFF2-40B4-BE49-F238E27FC236}">
                  <a16:creationId xmlns:a16="http://schemas.microsoft.com/office/drawing/2014/main" id="{9692CB40-35D8-BFC9-7D60-B7BC0BCCBEF8}"/>
                </a:ext>
              </a:extLst>
            </p:cNvPr>
            <p:cNvSpPr/>
            <p:nvPr/>
          </p:nvSpPr>
          <p:spPr>
            <a:xfrm>
              <a:off x="2264228" y="5143500"/>
              <a:ext cx="9927772" cy="1714500"/>
            </a:xfrm>
            <a:prstGeom prst="rect">
              <a:avLst/>
            </a:prstGeom>
            <a:solidFill>
              <a:srgbClr val="41456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43" name="TextBox 42">
              <a:extLst>
                <a:ext uri="{FF2B5EF4-FFF2-40B4-BE49-F238E27FC236}">
                  <a16:creationId xmlns:a16="http://schemas.microsoft.com/office/drawing/2014/main" id="{F2FA72FA-341A-7949-7A37-1EE4370160AF}"/>
                </a:ext>
              </a:extLst>
            </p:cNvPr>
            <p:cNvSpPr txBox="1"/>
            <p:nvPr/>
          </p:nvSpPr>
          <p:spPr>
            <a:xfrm>
              <a:off x="2587189" y="5506991"/>
              <a:ext cx="9234019" cy="923330"/>
            </a:xfrm>
            <a:prstGeom prst="rect">
              <a:avLst/>
            </a:prstGeom>
            <a:noFill/>
          </p:spPr>
          <p:txBody>
            <a:bodyPr wrap="square" rtlCol="1">
              <a:spAutoFit/>
            </a:bodyPr>
            <a:lstStyle/>
            <a:p>
              <a:pPr algn="ctr"/>
              <a:r>
                <a:rPr lang="en-US" sz="5400" dirty="0">
                  <a:solidFill>
                    <a:srgbClr val="D8E1F1"/>
                  </a:solidFill>
                  <a:latin typeface="Aharoni" panose="02010803020104030203" pitchFamily="2" charset="-79"/>
                  <a:ea typeface="Calibri" panose="020F0502020204030204" pitchFamily="34" charset="0"/>
                  <a:cs typeface="Aharoni" panose="02010803020104030203" pitchFamily="2" charset="-79"/>
                </a:rPr>
                <a:t>Prototype</a:t>
              </a:r>
              <a:endParaRPr lang="ar-SA" sz="54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sp>
        <p:nvSpPr>
          <p:cNvPr id="3" name="Rectangle 2">
            <a:extLst>
              <a:ext uri="{FF2B5EF4-FFF2-40B4-BE49-F238E27FC236}">
                <a16:creationId xmlns:a16="http://schemas.microsoft.com/office/drawing/2014/main" id="{050824C3-8967-7EF1-1FB8-D35345A167F5}"/>
              </a:ext>
            </a:extLst>
          </p:cNvPr>
          <p:cNvSpPr/>
          <p:nvPr/>
        </p:nvSpPr>
        <p:spPr>
          <a:xfrm>
            <a:off x="-25759" y="0"/>
            <a:ext cx="2289987" cy="1714500"/>
          </a:xfrm>
          <a:prstGeom prst="rect">
            <a:avLst/>
          </a:prstGeom>
          <a:solidFill>
            <a:srgbClr val="D8E1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8" name="Rectangle 27">
            <a:extLst>
              <a:ext uri="{FF2B5EF4-FFF2-40B4-BE49-F238E27FC236}">
                <a16:creationId xmlns:a16="http://schemas.microsoft.com/office/drawing/2014/main" id="{0354CB7F-082E-014A-4993-C1CAA20101BC}"/>
              </a:ext>
            </a:extLst>
          </p:cNvPr>
          <p:cNvSpPr/>
          <p:nvPr/>
        </p:nvSpPr>
        <p:spPr>
          <a:xfrm>
            <a:off x="-25759" y="1714500"/>
            <a:ext cx="2289987" cy="1714500"/>
          </a:xfrm>
          <a:prstGeom prst="rect">
            <a:avLst/>
          </a:prstGeom>
          <a:solidFill>
            <a:srgbClr val="9598C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9" name="Rectangle 28">
            <a:extLst>
              <a:ext uri="{FF2B5EF4-FFF2-40B4-BE49-F238E27FC236}">
                <a16:creationId xmlns:a16="http://schemas.microsoft.com/office/drawing/2014/main" id="{04D7D5FD-E1CB-11BF-DC77-7ECA12AD4414}"/>
              </a:ext>
            </a:extLst>
          </p:cNvPr>
          <p:cNvSpPr/>
          <p:nvPr/>
        </p:nvSpPr>
        <p:spPr>
          <a:xfrm>
            <a:off x="-25759" y="3429000"/>
            <a:ext cx="2289987" cy="1714500"/>
          </a:xfrm>
          <a:prstGeom prst="rect">
            <a:avLst/>
          </a:prstGeom>
          <a:solidFill>
            <a:srgbClr val="6A62A8"/>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0" name="Rectangle 29">
            <a:extLst>
              <a:ext uri="{FF2B5EF4-FFF2-40B4-BE49-F238E27FC236}">
                <a16:creationId xmlns:a16="http://schemas.microsoft.com/office/drawing/2014/main" id="{1E800E67-71FB-C324-2379-4913FC0AA158}"/>
              </a:ext>
            </a:extLst>
          </p:cNvPr>
          <p:cNvSpPr/>
          <p:nvPr/>
        </p:nvSpPr>
        <p:spPr>
          <a:xfrm>
            <a:off x="-25759" y="5143500"/>
            <a:ext cx="2289987" cy="1714500"/>
          </a:xfrm>
          <a:prstGeom prst="rect">
            <a:avLst/>
          </a:prstGeom>
          <a:solidFill>
            <a:srgbClr val="41456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6" name="TextBox 35">
            <a:extLst>
              <a:ext uri="{FF2B5EF4-FFF2-40B4-BE49-F238E27FC236}">
                <a16:creationId xmlns:a16="http://schemas.microsoft.com/office/drawing/2014/main" id="{0A14C439-07E9-42F1-7629-13359EC69220}"/>
              </a:ext>
            </a:extLst>
          </p:cNvPr>
          <p:cNvSpPr txBox="1"/>
          <p:nvPr/>
        </p:nvSpPr>
        <p:spPr>
          <a:xfrm>
            <a:off x="-46955" y="-184435"/>
            <a:ext cx="2289987" cy="1862048"/>
          </a:xfrm>
          <a:prstGeom prst="rect">
            <a:avLst/>
          </a:prstGeom>
          <a:noFill/>
        </p:spPr>
        <p:txBody>
          <a:bodyPr wrap="square" rtlCol="1">
            <a:spAutoFit/>
          </a:bodyPr>
          <a:lstStyle/>
          <a:p>
            <a:pPr algn="ctr"/>
            <a:r>
              <a:rPr lang="en-US" sz="11500" dirty="0">
                <a:solidFill>
                  <a:srgbClr val="414561"/>
                </a:solidFill>
                <a:latin typeface="Aharoni" panose="02010803020104030203" pitchFamily="2" charset="-79"/>
                <a:ea typeface="Calibri" panose="020F0502020204030204" pitchFamily="34" charset="0"/>
                <a:cs typeface="Aharoni" panose="02010803020104030203" pitchFamily="2" charset="-79"/>
              </a:rPr>
              <a:t>01</a:t>
            </a:r>
            <a:endParaRPr lang="ar-SA" sz="115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sp>
        <p:nvSpPr>
          <p:cNvPr id="37" name="TextBox 36">
            <a:extLst>
              <a:ext uri="{FF2B5EF4-FFF2-40B4-BE49-F238E27FC236}">
                <a16:creationId xmlns:a16="http://schemas.microsoft.com/office/drawing/2014/main" id="{A6F6C744-D7B8-9AA4-2B3F-2AAE4DC2A412}"/>
              </a:ext>
            </a:extLst>
          </p:cNvPr>
          <p:cNvSpPr txBox="1"/>
          <p:nvPr/>
        </p:nvSpPr>
        <p:spPr>
          <a:xfrm>
            <a:off x="-36357" y="1493178"/>
            <a:ext cx="2289987" cy="1862048"/>
          </a:xfrm>
          <a:prstGeom prst="rect">
            <a:avLst/>
          </a:prstGeom>
          <a:noFill/>
        </p:spPr>
        <p:txBody>
          <a:bodyPr wrap="square" rtlCol="1">
            <a:spAutoFit/>
          </a:bodyPr>
          <a:lstStyle/>
          <a:p>
            <a:pPr algn="ctr"/>
            <a:r>
              <a:rPr lang="en-US" sz="11500" dirty="0">
                <a:solidFill>
                  <a:srgbClr val="6A62A8"/>
                </a:solidFill>
                <a:latin typeface="Aharoni" panose="02010803020104030203" pitchFamily="2" charset="-79"/>
                <a:ea typeface="Calibri" panose="020F0502020204030204" pitchFamily="34" charset="0"/>
                <a:cs typeface="Aharoni" panose="02010803020104030203" pitchFamily="2" charset="-79"/>
              </a:rPr>
              <a:t>02</a:t>
            </a:r>
            <a:endParaRPr lang="ar-SA" sz="11500" dirty="0">
              <a:solidFill>
                <a:srgbClr val="6A62A8"/>
              </a:solidFill>
              <a:latin typeface="Aharoni" panose="02010803020104030203" pitchFamily="2" charset="-79"/>
              <a:ea typeface="Calibri" panose="020F0502020204030204" pitchFamily="34" charset="0"/>
              <a:cs typeface="Calibri" panose="020F0502020204030204" pitchFamily="34" charset="0"/>
            </a:endParaRPr>
          </a:p>
        </p:txBody>
      </p:sp>
      <p:sp>
        <p:nvSpPr>
          <p:cNvPr id="38" name="TextBox 37">
            <a:extLst>
              <a:ext uri="{FF2B5EF4-FFF2-40B4-BE49-F238E27FC236}">
                <a16:creationId xmlns:a16="http://schemas.microsoft.com/office/drawing/2014/main" id="{554EAF6C-90AA-37C1-8C3B-A6E7E33D9F21}"/>
              </a:ext>
            </a:extLst>
          </p:cNvPr>
          <p:cNvSpPr txBox="1"/>
          <p:nvPr/>
        </p:nvSpPr>
        <p:spPr>
          <a:xfrm>
            <a:off x="-36357" y="3296578"/>
            <a:ext cx="2289987" cy="1862048"/>
          </a:xfrm>
          <a:prstGeom prst="rect">
            <a:avLst/>
          </a:prstGeom>
          <a:noFill/>
        </p:spPr>
        <p:txBody>
          <a:bodyPr wrap="square" rtlCol="1">
            <a:spAutoFit/>
          </a:bodyPr>
          <a:lstStyle/>
          <a:p>
            <a:pPr algn="ctr"/>
            <a:r>
              <a:rPr lang="en-US" sz="11500" dirty="0">
                <a:solidFill>
                  <a:srgbClr val="9598CC"/>
                </a:solidFill>
                <a:latin typeface="Aharoni" panose="02010803020104030203" pitchFamily="2" charset="-79"/>
                <a:ea typeface="Calibri" panose="020F0502020204030204" pitchFamily="34" charset="0"/>
                <a:cs typeface="Aharoni" panose="02010803020104030203" pitchFamily="2" charset="-79"/>
              </a:rPr>
              <a:t>03</a:t>
            </a:r>
            <a:endParaRPr lang="ar-SA" sz="11500" dirty="0">
              <a:solidFill>
                <a:srgbClr val="9598CC"/>
              </a:solidFill>
              <a:latin typeface="Aharoni" panose="02010803020104030203" pitchFamily="2" charset="-79"/>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54BA328A-B334-BF90-720C-B922B0A53F17}"/>
              </a:ext>
            </a:extLst>
          </p:cNvPr>
          <p:cNvSpPr txBox="1"/>
          <p:nvPr/>
        </p:nvSpPr>
        <p:spPr>
          <a:xfrm>
            <a:off x="-49674" y="5032839"/>
            <a:ext cx="2289987" cy="1862048"/>
          </a:xfrm>
          <a:prstGeom prst="rect">
            <a:avLst/>
          </a:prstGeom>
          <a:noFill/>
        </p:spPr>
        <p:txBody>
          <a:bodyPr wrap="square" rtlCol="1">
            <a:spAutoFit/>
          </a:bodyPr>
          <a:lstStyle/>
          <a:p>
            <a:pPr algn="ctr"/>
            <a:r>
              <a:rPr lang="en-US" sz="11500" dirty="0">
                <a:solidFill>
                  <a:srgbClr val="D8E1F1"/>
                </a:solidFill>
                <a:latin typeface="Aharoni" panose="02010803020104030203" pitchFamily="2" charset="-79"/>
                <a:ea typeface="Calibri" panose="020F0502020204030204" pitchFamily="34" charset="0"/>
                <a:cs typeface="Aharoni" panose="02010803020104030203" pitchFamily="2" charset="-79"/>
              </a:rPr>
              <a:t>04</a:t>
            </a:r>
            <a:endParaRPr lang="ar-SA" sz="11500" dirty="0">
              <a:solidFill>
                <a:srgbClr val="D8E1F1"/>
              </a:solidFill>
              <a:latin typeface="Aharoni" panose="02010803020104030203" pitchFamily="2" charset="-79"/>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0111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750" fill="hold"/>
                                        <p:tgtEl>
                                          <p:spTgt spid="44"/>
                                        </p:tgtEl>
                                        <p:attrNameLst>
                                          <p:attrName>ppt_x</p:attrName>
                                        </p:attrNameLst>
                                      </p:cBhvr>
                                      <p:tavLst>
                                        <p:tav tm="0">
                                          <p:val>
                                            <p:strVal val="0-#ppt_w/2"/>
                                          </p:val>
                                        </p:tav>
                                        <p:tav tm="100000">
                                          <p:val>
                                            <p:strVal val="#ppt_x"/>
                                          </p:val>
                                        </p:tav>
                                      </p:tavLst>
                                    </p:anim>
                                    <p:anim calcmode="lin" valueType="num">
                                      <p:cBhvr additive="base">
                                        <p:cTn id="8" dur="750" fill="hold"/>
                                        <p:tgtEl>
                                          <p:spTgt spid="4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750" fill="hold"/>
                                        <p:tgtEl>
                                          <p:spTgt spid="45"/>
                                        </p:tgtEl>
                                        <p:attrNameLst>
                                          <p:attrName>ppt_x</p:attrName>
                                        </p:attrNameLst>
                                      </p:cBhvr>
                                      <p:tavLst>
                                        <p:tav tm="0">
                                          <p:val>
                                            <p:strVal val="0-#ppt_w/2"/>
                                          </p:val>
                                        </p:tav>
                                        <p:tav tm="100000">
                                          <p:val>
                                            <p:strVal val="#ppt_x"/>
                                          </p:val>
                                        </p:tav>
                                      </p:tavLst>
                                    </p:anim>
                                    <p:anim calcmode="lin" valueType="num">
                                      <p:cBhvr additive="base">
                                        <p:cTn id="14" dur="750" fill="hold"/>
                                        <p:tgtEl>
                                          <p:spTgt spid="45"/>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anim calcmode="lin" valueType="num">
                                      <p:cBhvr additive="base">
                                        <p:cTn id="19" dur="750" fill="hold"/>
                                        <p:tgtEl>
                                          <p:spTgt spid="46"/>
                                        </p:tgtEl>
                                        <p:attrNameLst>
                                          <p:attrName>ppt_x</p:attrName>
                                        </p:attrNameLst>
                                      </p:cBhvr>
                                      <p:tavLst>
                                        <p:tav tm="0">
                                          <p:val>
                                            <p:strVal val="0-#ppt_w/2"/>
                                          </p:val>
                                        </p:tav>
                                        <p:tav tm="100000">
                                          <p:val>
                                            <p:strVal val="#ppt_x"/>
                                          </p:val>
                                        </p:tav>
                                      </p:tavLst>
                                    </p:anim>
                                    <p:anim calcmode="lin" valueType="num">
                                      <p:cBhvr additive="base">
                                        <p:cTn id="20" dur="750" fill="hold"/>
                                        <p:tgtEl>
                                          <p:spTgt spid="46"/>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47"/>
                                        </p:tgtEl>
                                        <p:attrNameLst>
                                          <p:attrName>style.visibility</p:attrName>
                                        </p:attrNameLst>
                                      </p:cBhvr>
                                      <p:to>
                                        <p:strVal val="visible"/>
                                      </p:to>
                                    </p:set>
                                    <p:anim calcmode="lin" valueType="num">
                                      <p:cBhvr additive="base">
                                        <p:cTn id="25" dur="750" fill="hold"/>
                                        <p:tgtEl>
                                          <p:spTgt spid="47"/>
                                        </p:tgtEl>
                                        <p:attrNameLst>
                                          <p:attrName>ppt_x</p:attrName>
                                        </p:attrNameLst>
                                      </p:cBhvr>
                                      <p:tavLst>
                                        <p:tav tm="0">
                                          <p:val>
                                            <p:strVal val="0-#ppt_w/2"/>
                                          </p:val>
                                        </p:tav>
                                        <p:tav tm="100000">
                                          <p:val>
                                            <p:strVal val="#ppt_x"/>
                                          </p:val>
                                        </p:tav>
                                      </p:tavLst>
                                    </p:anim>
                                    <p:anim calcmode="lin" valueType="num">
                                      <p:cBhvr additive="base">
                                        <p:cTn id="26" dur="750" fill="hold"/>
                                        <p:tgtEl>
                                          <p:spTgt spid="4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41456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6BEEA-E3BC-84AF-F05F-A08EE4C006BF}"/>
              </a:ext>
            </a:extLst>
          </p:cNvPr>
          <p:cNvSpPr txBox="1"/>
          <p:nvPr/>
        </p:nvSpPr>
        <p:spPr>
          <a:xfrm>
            <a:off x="-10912024" y="-6101142"/>
            <a:ext cx="12628137" cy="707886"/>
          </a:xfrm>
          <a:prstGeom prst="rect">
            <a:avLst/>
          </a:prstGeom>
          <a:noFill/>
        </p:spPr>
        <p:txBody>
          <a:bodyPr wrap="square">
            <a:spAutoFit/>
          </a:bodyPr>
          <a:lstStyle/>
          <a:p>
            <a:pPr algn="ctr"/>
            <a:r>
              <a:rPr lang="en-US" sz="4000" dirty="0">
                <a:solidFill>
                  <a:srgbClr val="414561"/>
                </a:solidFill>
                <a:latin typeface="Aharoni" panose="02010803020104030203" pitchFamily="2" charset="-79"/>
                <a:ea typeface="Calibri" panose="020F0502020204030204" pitchFamily="34" charset="0"/>
                <a:cs typeface="Aharoni" panose="02010803020104030203" pitchFamily="2" charset="-79"/>
              </a:rPr>
              <a:t>Introduction</a:t>
            </a:r>
            <a:endParaRPr lang="ar-SA" sz="40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7B823CB1-2010-D2E5-8B84-078298784366}"/>
              </a:ext>
            </a:extLst>
          </p:cNvPr>
          <p:cNvSpPr/>
          <p:nvPr/>
        </p:nvSpPr>
        <p:spPr>
          <a:xfrm>
            <a:off x="0" y="-7783290"/>
            <a:ext cx="12192000" cy="3937186"/>
          </a:xfrm>
          <a:custGeom>
            <a:avLst/>
            <a:gdLst>
              <a:gd name="connsiteX0" fmla="*/ 0 w 12192000"/>
              <a:gd name="connsiteY0" fmla="*/ 0 h 3936569"/>
              <a:gd name="connsiteX1" fmla="*/ 12192000 w 12192000"/>
              <a:gd name="connsiteY1" fmla="*/ 0 h 3936569"/>
              <a:gd name="connsiteX2" fmla="*/ 12192000 w 12192000"/>
              <a:gd name="connsiteY2" fmla="*/ 3936569 h 3936569"/>
              <a:gd name="connsiteX3" fmla="*/ 0 w 12192000"/>
              <a:gd name="connsiteY3" fmla="*/ 3936569 h 3936569"/>
              <a:gd name="connsiteX4" fmla="*/ 0 w 12192000"/>
              <a:gd name="connsiteY4" fmla="*/ 0 h 3936569"/>
              <a:gd name="connsiteX0" fmla="*/ 0 w 12192000"/>
              <a:gd name="connsiteY0" fmla="*/ 0 h 3936569"/>
              <a:gd name="connsiteX1" fmla="*/ 12192000 w 12192000"/>
              <a:gd name="connsiteY1" fmla="*/ 0 h 3936569"/>
              <a:gd name="connsiteX2" fmla="*/ 0 w 12192000"/>
              <a:gd name="connsiteY2" fmla="*/ 3936569 h 3936569"/>
              <a:gd name="connsiteX3" fmla="*/ 0 w 12192000"/>
              <a:gd name="connsiteY3" fmla="*/ 0 h 3936569"/>
              <a:gd name="connsiteX0" fmla="*/ 0 w 12192000"/>
              <a:gd name="connsiteY0" fmla="*/ 0 h 3937306"/>
              <a:gd name="connsiteX1" fmla="*/ 12192000 w 12192000"/>
              <a:gd name="connsiteY1" fmla="*/ 0 h 3937306"/>
              <a:gd name="connsiteX2" fmla="*/ 0 w 12192000"/>
              <a:gd name="connsiteY2" fmla="*/ 3936569 h 3937306"/>
              <a:gd name="connsiteX3" fmla="*/ 0 w 12192000"/>
              <a:gd name="connsiteY3" fmla="*/ 0 h 3937306"/>
              <a:gd name="connsiteX0" fmla="*/ 0 w 12192000"/>
              <a:gd name="connsiteY0" fmla="*/ 0 h 3937186"/>
              <a:gd name="connsiteX1" fmla="*/ 12192000 w 12192000"/>
              <a:gd name="connsiteY1" fmla="*/ 0 h 3937186"/>
              <a:gd name="connsiteX2" fmla="*/ 0 w 12192000"/>
              <a:gd name="connsiteY2" fmla="*/ 3936569 h 3937186"/>
              <a:gd name="connsiteX3" fmla="*/ 0 w 12192000"/>
              <a:gd name="connsiteY3" fmla="*/ 0 h 3937186"/>
            </a:gdLst>
            <a:ahLst/>
            <a:cxnLst>
              <a:cxn ang="0">
                <a:pos x="connsiteX0" y="connsiteY0"/>
              </a:cxn>
              <a:cxn ang="0">
                <a:pos x="connsiteX1" y="connsiteY1"/>
              </a:cxn>
              <a:cxn ang="0">
                <a:pos x="connsiteX2" y="connsiteY2"/>
              </a:cxn>
              <a:cxn ang="0">
                <a:pos x="connsiteX3" y="connsiteY3"/>
              </a:cxn>
            </a:cxnLst>
            <a:rect l="l" t="t" r="r" b="b"/>
            <a:pathLst>
              <a:path w="12192000" h="3937186">
                <a:moveTo>
                  <a:pt x="0" y="0"/>
                </a:moveTo>
                <a:lnTo>
                  <a:pt x="12192000" y="0"/>
                </a:lnTo>
                <a:cubicBezTo>
                  <a:pt x="7120611" y="785248"/>
                  <a:pt x="6931187" y="3988230"/>
                  <a:pt x="0" y="3936569"/>
                </a:cubicBezTo>
                <a:lnTo>
                  <a:pt x="0" y="0"/>
                </a:lnTo>
                <a:close/>
              </a:path>
            </a:pathLst>
          </a:custGeom>
          <a:solidFill>
            <a:srgbClr val="373A53"/>
          </a:solidFill>
          <a:effectLst>
            <a:outerShdw blurRad="635000" dist="152400" dir="2700000" sx="102000" sy="102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6">
            <a:extLst>
              <a:ext uri="{FF2B5EF4-FFF2-40B4-BE49-F238E27FC236}">
                <a16:creationId xmlns:a16="http://schemas.microsoft.com/office/drawing/2014/main" id="{05EF3FA6-B7A7-55F8-9C9E-4AA8A9251335}"/>
              </a:ext>
            </a:extLst>
          </p:cNvPr>
          <p:cNvSpPr/>
          <p:nvPr/>
        </p:nvSpPr>
        <p:spPr>
          <a:xfrm>
            <a:off x="0" y="-4660811"/>
            <a:ext cx="10990882" cy="3443206"/>
          </a:xfrm>
          <a:custGeom>
            <a:avLst/>
            <a:gdLst>
              <a:gd name="connsiteX0" fmla="*/ 0 w 12192000"/>
              <a:gd name="connsiteY0" fmla="*/ 0 h 3936569"/>
              <a:gd name="connsiteX1" fmla="*/ 12192000 w 12192000"/>
              <a:gd name="connsiteY1" fmla="*/ 0 h 3936569"/>
              <a:gd name="connsiteX2" fmla="*/ 12192000 w 12192000"/>
              <a:gd name="connsiteY2" fmla="*/ 3936569 h 3936569"/>
              <a:gd name="connsiteX3" fmla="*/ 0 w 12192000"/>
              <a:gd name="connsiteY3" fmla="*/ 3936569 h 3936569"/>
              <a:gd name="connsiteX4" fmla="*/ 0 w 12192000"/>
              <a:gd name="connsiteY4" fmla="*/ 0 h 3936569"/>
              <a:gd name="connsiteX0" fmla="*/ 0 w 12192000"/>
              <a:gd name="connsiteY0" fmla="*/ 0 h 3936569"/>
              <a:gd name="connsiteX1" fmla="*/ 12192000 w 12192000"/>
              <a:gd name="connsiteY1" fmla="*/ 0 h 3936569"/>
              <a:gd name="connsiteX2" fmla="*/ 0 w 12192000"/>
              <a:gd name="connsiteY2" fmla="*/ 3936569 h 3936569"/>
              <a:gd name="connsiteX3" fmla="*/ 0 w 12192000"/>
              <a:gd name="connsiteY3" fmla="*/ 0 h 3936569"/>
              <a:gd name="connsiteX0" fmla="*/ 0 w 12192000"/>
              <a:gd name="connsiteY0" fmla="*/ 0 h 3937306"/>
              <a:gd name="connsiteX1" fmla="*/ 12192000 w 12192000"/>
              <a:gd name="connsiteY1" fmla="*/ 0 h 3937306"/>
              <a:gd name="connsiteX2" fmla="*/ 0 w 12192000"/>
              <a:gd name="connsiteY2" fmla="*/ 3936569 h 3937306"/>
              <a:gd name="connsiteX3" fmla="*/ 0 w 12192000"/>
              <a:gd name="connsiteY3" fmla="*/ 0 h 3937306"/>
              <a:gd name="connsiteX0" fmla="*/ 0 w 12192000"/>
              <a:gd name="connsiteY0" fmla="*/ 0 h 3937186"/>
              <a:gd name="connsiteX1" fmla="*/ 12192000 w 12192000"/>
              <a:gd name="connsiteY1" fmla="*/ 0 h 3937186"/>
              <a:gd name="connsiteX2" fmla="*/ 0 w 12192000"/>
              <a:gd name="connsiteY2" fmla="*/ 3936569 h 3937186"/>
              <a:gd name="connsiteX3" fmla="*/ 0 w 12192000"/>
              <a:gd name="connsiteY3" fmla="*/ 0 h 3937186"/>
            </a:gdLst>
            <a:ahLst/>
            <a:cxnLst>
              <a:cxn ang="0">
                <a:pos x="connsiteX0" y="connsiteY0"/>
              </a:cxn>
              <a:cxn ang="0">
                <a:pos x="connsiteX1" y="connsiteY1"/>
              </a:cxn>
              <a:cxn ang="0">
                <a:pos x="connsiteX2" y="connsiteY2"/>
              </a:cxn>
              <a:cxn ang="0">
                <a:pos x="connsiteX3" y="connsiteY3"/>
              </a:cxn>
            </a:cxnLst>
            <a:rect l="l" t="t" r="r" b="b"/>
            <a:pathLst>
              <a:path w="12192000" h="3937186">
                <a:moveTo>
                  <a:pt x="0" y="0"/>
                </a:moveTo>
                <a:lnTo>
                  <a:pt x="12192000" y="0"/>
                </a:lnTo>
                <a:cubicBezTo>
                  <a:pt x="7120611" y="785248"/>
                  <a:pt x="6931187" y="3988230"/>
                  <a:pt x="0" y="3936569"/>
                </a:cubicBezTo>
                <a:lnTo>
                  <a:pt x="0" y="0"/>
                </a:lnTo>
                <a:close/>
              </a:path>
            </a:pathLst>
          </a:custGeom>
          <a:solidFill>
            <a:srgbClr val="414561"/>
          </a:solidFill>
          <a:effectLst>
            <a:outerShdw blurRad="635000" dist="152400" dir="2700000" sx="102000" sy="102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6">
            <a:extLst>
              <a:ext uri="{FF2B5EF4-FFF2-40B4-BE49-F238E27FC236}">
                <a16:creationId xmlns:a16="http://schemas.microsoft.com/office/drawing/2014/main" id="{8539F057-FF29-9032-0334-5D316BAFD85E}"/>
              </a:ext>
            </a:extLst>
          </p:cNvPr>
          <p:cNvSpPr/>
          <p:nvPr/>
        </p:nvSpPr>
        <p:spPr>
          <a:xfrm>
            <a:off x="0" y="-8419450"/>
            <a:ext cx="8989017" cy="2293749"/>
          </a:xfrm>
          <a:custGeom>
            <a:avLst/>
            <a:gdLst>
              <a:gd name="connsiteX0" fmla="*/ 0 w 12192000"/>
              <a:gd name="connsiteY0" fmla="*/ 0 h 3936569"/>
              <a:gd name="connsiteX1" fmla="*/ 12192000 w 12192000"/>
              <a:gd name="connsiteY1" fmla="*/ 0 h 3936569"/>
              <a:gd name="connsiteX2" fmla="*/ 12192000 w 12192000"/>
              <a:gd name="connsiteY2" fmla="*/ 3936569 h 3936569"/>
              <a:gd name="connsiteX3" fmla="*/ 0 w 12192000"/>
              <a:gd name="connsiteY3" fmla="*/ 3936569 h 3936569"/>
              <a:gd name="connsiteX4" fmla="*/ 0 w 12192000"/>
              <a:gd name="connsiteY4" fmla="*/ 0 h 3936569"/>
              <a:gd name="connsiteX0" fmla="*/ 0 w 12192000"/>
              <a:gd name="connsiteY0" fmla="*/ 0 h 3936569"/>
              <a:gd name="connsiteX1" fmla="*/ 12192000 w 12192000"/>
              <a:gd name="connsiteY1" fmla="*/ 0 h 3936569"/>
              <a:gd name="connsiteX2" fmla="*/ 0 w 12192000"/>
              <a:gd name="connsiteY2" fmla="*/ 3936569 h 3936569"/>
              <a:gd name="connsiteX3" fmla="*/ 0 w 12192000"/>
              <a:gd name="connsiteY3" fmla="*/ 0 h 3936569"/>
              <a:gd name="connsiteX0" fmla="*/ 0 w 12192000"/>
              <a:gd name="connsiteY0" fmla="*/ 0 h 3937306"/>
              <a:gd name="connsiteX1" fmla="*/ 12192000 w 12192000"/>
              <a:gd name="connsiteY1" fmla="*/ 0 h 3937306"/>
              <a:gd name="connsiteX2" fmla="*/ 0 w 12192000"/>
              <a:gd name="connsiteY2" fmla="*/ 3936569 h 3937306"/>
              <a:gd name="connsiteX3" fmla="*/ 0 w 12192000"/>
              <a:gd name="connsiteY3" fmla="*/ 0 h 3937306"/>
              <a:gd name="connsiteX0" fmla="*/ 0 w 12192000"/>
              <a:gd name="connsiteY0" fmla="*/ 0 h 3937186"/>
              <a:gd name="connsiteX1" fmla="*/ 12192000 w 12192000"/>
              <a:gd name="connsiteY1" fmla="*/ 0 h 3937186"/>
              <a:gd name="connsiteX2" fmla="*/ 0 w 12192000"/>
              <a:gd name="connsiteY2" fmla="*/ 3936569 h 3937186"/>
              <a:gd name="connsiteX3" fmla="*/ 0 w 12192000"/>
              <a:gd name="connsiteY3" fmla="*/ 0 h 3937186"/>
            </a:gdLst>
            <a:ahLst/>
            <a:cxnLst>
              <a:cxn ang="0">
                <a:pos x="connsiteX0" y="connsiteY0"/>
              </a:cxn>
              <a:cxn ang="0">
                <a:pos x="connsiteX1" y="connsiteY1"/>
              </a:cxn>
              <a:cxn ang="0">
                <a:pos x="connsiteX2" y="connsiteY2"/>
              </a:cxn>
              <a:cxn ang="0">
                <a:pos x="connsiteX3" y="connsiteY3"/>
              </a:cxn>
            </a:cxnLst>
            <a:rect l="l" t="t" r="r" b="b"/>
            <a:pathLst>
              <a:path w="12192000" h="3937186">
                <a:moveTo>
                  <a:pt x="0" y="0"/>
                </a:moveTo>
                <a:lnTo>
                  <a:pt x="12192000" y="0"/>
                </a:lnTo>
                <a:cubicBezTo>
                  <a:pt x="7120611" y="785248"/>
                  <a:pt x="6931187" y="3988230"/>
                  <a:pt x="0" y="3936569"/>
                </a:cubicBezTo>
                <a:lnTo>
                  <a:pt x="0" y="0"/>
                </a:lnTo>
                <a:close/>
              </a:path>
            </a:pathLst>
          </a:custGeom>
          <a:solidFill>
            <a:srgbClr val="54597C"/>
          </a:solidFill>
          <a:effectLst>
            <a:outerShdw blurRad="635000" dist="152400" dir="2700000" sx="102000" sy="102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6">
            <a:extLst>
              <a:ext uri="{FF2B5EF4-FFF2-40B4-BE49-F238E27FC236}">
                <a16:creationId xmlns:a16="http://schemas.microsoft.com/office/drawing/2014/main" id="{E000D353-656D-5AA3-4491-804E3721FBD7}"/>
              </a:ext>
            </a:extLst>
          </p:cNvPr>
          <p:cNvSpPr/>
          <p:nvPr/>
        </p:nvSpPr>
        <p:spPr>
          <a:xfrm>
            <a:off x="-111072" y="-9240917"/>
            <a:ext cx="9100089" cy="1769082"/>
          </a:xfrm>
          <a:custGeom>
            <a:avLst/>
            <a:gdLst>
              <a:gd name="connsiteX0" fmla="*/ 0 w 12192000"/>
              <a:gd name="connsiteY0" fmla="*/ 0 h 3936569"/>
              <a:gd name="connsiteX1" fmla="*/ 12192000 w 12192000"/>
              <a:gd name="connsiteY1" fmla="*/ 0 h 3936569"/>
              <a:gd name="connsiteX2" fmla="*/ 12192000 w 12192000"/>
              <a:gd name="connsiteY2" fmla="*/ 3936569 h 3936569"/>
              <a:gd name="connsiteX3" fmla="*/ 0 w 12192000"/>
              <a:gd name="connsiteY3" fmla="*/ 3936569 h 3936569"/>
              <a:gd name="connsiteX4" fmla="*/ 0 w 12192000"/>
              <a:gd name="connsiteY4" fmla="*/ 0 h 3936569"/>
              <a:gd name="connsiteX0" fmla="*/ 0 w 12192000"/>
              <a:gd name="connsiteY0" fmla="*/ 0 h 3936569"/>
              <a:gd name="connsiteX1" fmla="*/ 12192000 w 12192000"/>
              <a:gd name="connsiteY1" fmla="*/ 0 h 3936569"/>
              <a:gd name="connsiteX2" fmla="*/ 0 w 12192000"/>
              <a:gd name="connsiteY2" fmla="*/ 3936569 h 3936569"/>
              <a:gd name="connsiteX3" fmla="*/ 0 w 12192000"/>
              <a:gd name="connsiteY3" fmla="*/ 0 h 3936569"/>
              <a:gd name="connsiteX0" fmla="*/ 0 w 12192000"/>
              <a:gd name="connsiteY0" fmla="*/ 0 h 3937306"/>
              <a:gd name="connsiteX1" fmla="*/ 12192000 w 12192000"/>
              <a:gd name="connsiteY1" fmla="*/ 0 h 3937306"/>
              <a:gd name="connsiteX2" fmla="*/ 0 w 12192000"/>
              <a:gd name="connsiteY2" fmla="*/ 3936569 h 3937306"/>
              <a:gd name="connsiteX3" fmla="*/ 0 w 12192000"/>
              <a:gd name="connsiteY3" fmla="*/ 0 h 3937306"/>
              <a:gd name="connsiteX0" fmla="*/ 0 w 12192000"/>
              <a:gd name="connsiteY0" fmla="*/ 0 h 3937186"/>
              <a:gd name="connsiteX1" fmla="*/ 12192000 w 12192000"/>
              <a:gd name="connsiteY1" fmla="*/ 0 h 3937186"/>
              <a:gd name="connsiteX2" fmla="*/ 0 w 12192000"/>
              <a:gd name="connsiteY2" fmla="*/ 3936569 h 3937186"/>
              <a:gd name="connsiteX3" fmla="*/ 0 w 12192000"/>
              <a:gd name="connsiteY3" fmla="*/ 0 h 3937186"/>
            </a:gdLst>
            <a:ahLst/>
            <a:cxnLst>
              <a:cxn ang="0">
                <a:pos x="connsiteX0" y="connsiteY0"/>
              </a:cxn>
              <a:cxn ang="0">
                <a:pos x="connsiteX1" y="connsiteY1"/>
              </a:cxn>
              <a:cxn ang="0">
                <a:pos x="connsiteX2" y="connsiteY2"/>
              </a:cxn>
              <a:cxn ang="0">
                <a:pos x="connsiteX3" y="connsiteY3"/>
              </a:cxn>
            </a:cxnLst>
            <a:rect l="l" t="t" r="r" b="b"/>
            <a:pathLst>
              <a:path w="12192000" h="3937186">
                <a:moveTo>
                  <a:pt x="0" y="0"/>
                </a:moveTo>
                <a:lnTo>
                  <a:pt x="12192000" y="0"/>
                </a:lnTo>
                <a:cubicBezTo>
                  <a:pt x="7120611" y="785248"/>
                  <a:pt x="6931187" y="3988230"/>
                  <a:pt x="0" y="3936569"/>
                </a:cubicBezTo>
                <a:lnTo>
                  <a:pt x="0" y="0"/>
                </a:lnTo>
                <a:close/>
              </a:path>
            </a:pathLst>
          </a:custGeom>
          <a:solidFill>
            <a:srgbClr val="71769F"/>
          </a:solidFill>
          <a:effectLst>
            <a:outerShdw blurRad="635000" dist="152400" dir="2700000" sx="102000" sy="102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C556BEEA-E3BC-84AF-F05F-A08EE4C006BF}"/>
              </a:ext>
            </a:extLst>
          </p:cNvPr>
          <p:cNvSpPr txBox="1"/>
          <p:nvPr/>
        </p:nvSpPr>
        <p:spPr>
          <a:xfrm>
            <a:off x="11101954" y="-7272576"/>
            <a:ext cx="11325187" cy="4801314"/>
          </a:xfrm>
          <a:prstGeom prst="rect">
            <a:avLst/>
          </a:prstGeom>
          <a:noFill/>
        </p:spPr>
        <p:txBody>
          <a:bodyPr wrap="square">
            <a:spAutoFit/>
          </a:bodyPr>
          <a:lstStyle/>
          <a:p>
            <a:endParaRPr lang="en-GB" sz="2000" dirty="0">
              <a:solidFill>
                <a:srgbClr val="000000"/>
              </a:solidFill>
              <a:effectLst/>
            </a:endParaRPr>
          </a:p>
          <a:p>
            <a:pPr algn="just"/>
            <a:r>
              <a:rPr lang="en-GB" sz="2000" b="0" i="0" dirty="0">
                <a:solidFill>
                  <a:srgbClr val="000000"/>
                </a:solidFill>
                <a:effectLst/>
              </a:rPr>
              <a:t>Sign languages enable communication for individuals with disabilities through hand movements. However, the limited knowledge of sign languages hampers effective communication. To address this, "</a:t>
            </a:r>
            <a:r>
              <a:rPr lang="en-GB" sz="2000" b="0" i="0" dirty="0" err="1">
                <a:solidFill>
                  <a:srgbClr val="000000"/>
                </a:solidFill>
                <a:effectLst/>
              </a:rPr>
              <a:t>Esharah</a:t>
            </a:r>
            <a:r>
              <a:rPr lang="en-GB" sz="2000" b="0" i="0" dirty="0">
                <a:solidFill>
                  <a:srgbClr val="000000"/>
                </a:solidFill>
                <a:effectLst/>
              </a:rPr>
              <a:t> </a:t>
            </a:r>
            <a:r>
              <a:rPr lang="en-GB" sz="2000" b="0" i="0" dirty="0" err="1">
                <a:solidFill>
                  <a:srgbClr val="000000"/>
                </a:solidFill>
                <a:effectLst/>
              </a:rPr>
              <a:t>Wahdah</a:t>
            </a:r>
            <a:r>
              <a:rPr lang="en-GB" sz="2000" b="0" i="0" dirty="0">
                <a:solidFill>
                  <a:srgbClr val="000000"/>
                </a:solidFill>
                <a:effectLst/>
              </a:rPr>
              <a:t>" aims to develop an automated Sign Language Recognition (SLR) system. This system translates sign language gestures into spoken languages, promoting seamless communication. By leveraging advanced technology and deep learning, the team strives to create an accurate SLR system, empowering the deaf community and fostering inclusivity.</a:t>
            </a:r>
            <a:endParaRPr lang="en-GB" sz="2000" dirty="0">
              <a:solidFill>
                <a:srgbClr val="000000"/>
              </a:solidFill>
              <a:effectLst/>
            </a:endParaRPr>
          </a:p>
          <a:p>
            <a:pPr algn="ctr"/>
            <a:endParaRPr lang="ar-SA" sz="166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nvGrpSpPr>
          <p:cNvPr id="2" name="Group 1">
            <a:extLst>
              <a:ext uri="{FF2B5EF4-FFF2-40B4-BE49-F238E27FC236}">
                <a16:creationId xmlns:a16="http://schemas.microsoft.com/office/drawing/2014/main" id="{3D6524CA-A514-E271-2F75-2960129BED36}"/>
              </a:ext>
            </a:extLst>
          </p:cNvPr>
          <p:cNvGrpSpPr/>
          <p:nvPr/>
        </p:nvGrpSpPr>
        <p:grpSpPr>
          <a:xfrm>
            <a:off x="2264228" y="0"/>
            <a:ext cx="9927772" cy="1714500"/>
            <a:chOff x="2264228" y="0"/>
            <a:chExt cx="9927772" cy="1714500"/>
          </a:xfrm>
        </p:grpSpPr>
        <p:sp>
          <p:nvSpPr>
            <p:cNvPr id="5" name="Rectangle 4">
              <a:extLst>
                <a:ext uri="{FF2B5EF4-FFF2-40B4-BE49-F238E27FC236}">
                  <a16:creationId xmlns:a16="http://schemas.microsoft.com/office/drawing/2014/main" id="{638571BE-141B-4B1D-8F1C-28766D15701E}"/>
                </a:ext>
              </a:extLst>
            </p:cNvPr>
            <p:cNvSpPr/>
            <p:nvPr/>
          </p:nvSpPr>
          <p:spPr>
            <a:xfrm>
              <a:off x="2264228" y="0"/>
              <a:ext cx="9927772" cy="1714500"/>
            </a:xfrm>
            <a:prstGeom prst="rect">
              <a:avLst/>
            </a:prstGeom>
            <a:solidFill>
              <a:srgbClr val="D8E1F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6" name="TextBox 5">
              <a:extLst>
                <a:ext uri="{FF2B5EF4-FFF2-40B4-BE49-F238E27FC236}">
                  <a16:creationId xmlns:a16="http://schemas.microsoft.com/office/drawing/2014/main" id="{EF5B5EE8-7BB2-FC57-5B9E-BB1D3B6249B0}"/>
                </a:ext>
              </a:extLst>
            </p:cNvPr>
            <p:cNvSpPr txBox="1"/>
            <p:nvPr/>
          </p:nvSpPr>
          <p:spPr>
            <a:xfrm>
              <a:off x="2611104" y="303252"/>
              <a:ext cx="9234019" cy="923330"/>
            </a:xfrm>
            <a:prstGeom prst="rect">
              <a:avLst/>
            </a:prstGeom>
            <a:noFill/>
          </p:spPr>
          <p:txBody>
            <a:bodyPr wrap="square" rtlCol="1">
              <a:spAutoFit/>
            </a:bodyPr>
            <a:lstStyle/>
            <a:p>
              <a:pPr algn="ctr"/>
              <a:r>
                <a:rPr lang="en-US" sz="5400" dirty="0">
                  <a:solidFill>
                    <a:srgbClr val="414561"/>
                  </a:solidFill>
                  <a:latin typeface="Aharoni" panose="02010803020104030203" pitchFamily="2" charset="-79"/>
                  <a:ea typeface="Calibri" panose="020F0502020204030204" pitchFamily="34" charset="0"/>
                  <a:cs typeface="Aharoni" panose="02010803020104030203" pitchFamily="2" charset="-79"/>
                </a:rPr>
                <a:t>Implementation </a:t>
              </a:r>
              <a:endParaRPr lang="ar-SA" sz="54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8" name="Group 7">
            <a:extLst>
              <a:ext uri="{FF2B5EF4-FFF2-40B4-BE49-F238E27FC236}">
                <a16:creationId xmlns:a16="http://schemas.microsoft.com/office/drawing/2014/main" id="{036FCC0A-21C1-97BC-D72F-BB433C97AF7E}"/>
              </a:ext>
            </a:extLst>
          </p:cNvPr>
          <p:cNvGrpSpPr/>
          <p:nvPr/>
        </p:nvGrpSpPr>
        <p:grpSpPr>
          <a:xfrm>
            <a:off x="2264228" y="1714500"/>
            <a:ext cx="9927772" cy="1714500"/>
            <a:chOff x="2264228" y="1714500"/>
            <a:chExt cx="9927772" cy="1714500"/>
          </a:xfrm>
        </p:grpSpPr>
        <p:sp>
          <p:nvSpPr>
            <p:cNvPr id="13" name="Rectangle 12">
              <a:extLst>
                <a:ext uri="{FF2B5EF4-FFF2-40B4-BE49-F238E27FC236}">
                  <a16:creationId xmlns:a16="http://schemas.microsoft.com/office/drawing/2014/main" id="{7C894446-6766-47E6-7830-608FA1B2DE4E}"/>
                </a:ext>
              </a:extLst>
            </p:cNvPr>
            <p:cNvSpPr/>
            <p:nvPr/>
          </p:nvSpPr>
          <p:spPr>
            <a:xfrm>
              <a:off x="2264228" y="1714500"/>
              <a:ext cx="9927772" cy="1714500"/>
            </a:xfrm>
            <a:prstGeom prst="rect">
              <a:avLst/>
            </a:prstGeom>
            <a:solidFill>
              <a:srgbClr val="9598CC"/>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14" name="TextBox 13">
              <a:extLst>
                <a:ext uri="{FF2B5EF4-FFF2-40B4-BE49-F238E27FC236}">
                  <a16:creationId xmlns:a16="http://schemas.microsoft.com/office/drawing/2014/main" id="{EF5CE157-3006-21E5-0F90-B1D809316781}"/>
                </a:ext>
              </a:extLst>
            </p:cNvPr>
            <p:cNvSpPr txBox="1"/>
            <p:nvPr/>
          </p:nvSpPr>
          <p:spPr>
            <a:xfrm>
              <a:off x="2611104" y="2091240"/>
              <a:ext cx="9234019" cy="923330"/>
            </a:xfrm>
            <a:prstGeom prst="rect">
              <a:avLst/>
            </a:prstGeom>
            <a:noFill/>
          </p:spPr>
          <p:txBody>
            <a:bodyPr wrap="square" rtlCol="1">
              <a:spAutoFit/>
            </a:bodyPr>
            <a:lstStyle/>
            <a:p>
              <a:pPr algn="ctr"/>
              <a:r>
                <a:rPr lang="en-US" sz="5400" dirty="0">
                  <a:solidFill>
                    <a:srgbClr val="6A62A8"/>
                  </a:solidFill>
                  <a:latin typeface="Aharoni" panose="02010803020104030203" pitchFamily="2" charset="-79"/>
                  <a:ea typeface="Calibri" panose="020F0502020204030204" pitchFamily="34" charset="0"/>
                  <a:cs typeface="Aharoni" panose="02010803020104030203" pitchFamily="2" charset="-79"/>
                </a:rPr>
                <a:t>Application </a:t>
              </a:r>
              <a:r>
                <a:rPr lang="en-GB" sz="5400" dirty="0">
                  <a:solidFill>
                    <a:srgbClr val="6A62A8"/>
                  </a:solidFill>
                  <a:latin typeface="Aharoni" panose="02010803020104030203" pitchFamily="2" charset="-79"/>
                  <a:ea typeface="Calibri" panose="020F0502020204030204" pitchFamily="34" charset="0"/>
                  <a:cs typeface="Aharoni" panose="02010803020104030203" pitchFamily="2" charset="-79"/>
                </a:rPr>
                <a:t>Demonstration </a:t>
              </a:r>
              <a:endParaRPr lang="ar-SA" sz="5400" dirty="0">
                <a:solidFill>
                  <a:srgbClr val="6A62A8"/>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18" name="Group 17">
            <a:extLst>
              <a:ext uri="{FF2B5EF4-FFF2-40B4-BE49-F238E27FC236}">
                <a16:creationId xmlns:a16="http://schemas.microsoft.com/office/drawing/2014/main" id="{A2E35726-D4CE-3D1C-DC76-2E7F97CD5624}"/>
              </a:ext>
            </a:extLst>
          </p:cNvPr>
          <p:cNvGrpSpPr/>
          <p:nvPr/>
        </p:nvGrpSpPr>
        <p:grpSpPr>
          <a:xfrm>
            <a:off x="2264228" y="3429000"/>
            <a:ext cx="9927772" cy="1714500"/>
            <a:chOff x="2264228" y="3429000"/>
            <a:chExt cx="9927772" cy="1714500"/>
          </a:xfrm>
        </p:grpSpPr>
        <p:sp>
          <p:nvSpPr>
            <p:cNvPr id="19" name="Rectangle 18">
              <a:extLst>
                <a:ext uri="{FF2B5EF4-FFF2-40B4-BE49-F238E27FC236}">
                  <a16:creationId xmlns:a16="http://schemas.microsoft.com/office/drawing/2014/main" id="{C3D1C560-F021-DE26-FE6A-9134A559E041}"/>
                </a:ext>
              </a:extLst>
            </p:cNvPr>
            <p:cNvSpPr/>
            <p:nvPr/>
          </p:nvSpPr>
          <p:spPr>
            <a:xfrm>
              <a:off x="2264228" y="3429000"/>
              <a:ext cx="9927772" cy="1714500"/>
            </a:xfrm>
            <a:prstGeom prst="rect">
              <a:avLst/>
            </a:prstGeom>
            <a:solidFill>
              <a:srgbClr val="6A62A8"/>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0" name="TextBox 19">
              <a:extLst>
                <a:ext uri="{FF2B5EF4-FFF2-40B4-BE49-F238E27FC236}">
                  <a16:creationId xmlns:a16="http://schemas.microsoft.com/office/drawing/2014/main" id="{19DA7F50-8B97-E4D0-B1EE-C7877E2829C8}"/>
                </a:ext>
              </a:extLst>
            </p:cNvPr>
            <p:cNvSpPr txBox="1"/>
            <p:nvPr/>
          </p:nvSpPr>
          <p:spPr>
            <a:xfrm>
              <a:off x="2611104" y="3765937"/>
              <a:ext cx="9234019" cy="923330"/>
            </a:xfrm>
            <a:prstGeom prst="rect">
              <a:avLst/>
            </a:prstGeom>
            <a:noFill/>
          </p:spPr>
          <p:txBody>
            <a:bodyPr wrap="square" rtlCol="1">
              <a:spAutoFit/>
            </a:bodyPr>
            <a:lstStyle/>
            <a:p>
              <a:pPr algn="ctr"/>
              <a:r>
                <a:rPr lang="en-US" sz="5400" dirty="0">
                  <a:solidFill>
                    <a:srgbClr val="9598CC"/>
                  </a:solidFill>
                  <a:latin typeface="Aharoni" panose="02010803020104030203" pitchFamily="2" charset="-79"/>
                  <a:ea typeface="Calibri" panose="020F0502020204030204" pitchFamily="34" charset="0"/>
                  <a:cs typeface="Aharoni" panose="02010803020104030203" pitchFamily="2" charset="-79"/>
                </a:rPr>
                <a:t>Future Work</a:t>
              </a:r>
              <a:endParaRPr lang="ar-SA" sz="5400" dirty="0">
                <a:solidFill>
                  <a:srgbClr val="9598CC"/>
                </a:solidFill>
                <a:latin typeface="Aharoni" panose="02010803020104030203" pitchFamily="2" charset="-79"/>
                <a:ea typeface="Calibri" panose="020F0502020204030204" pitchFamily="34" charset="0"/>
                <a:cs typeface="Calibri" panose="020F0502020204030204" pitchFamily="34" charset="0"/>
              </a:endParaRPr>
            </a:p>
          </p:txBody>
        </p:sp>
      </p:grpSp>
      <p:grpSp>
        <p:nvGrpSpPr>
          <p:cNvPr id="21" name="Group 20">
            <a:extLst>
              <a:ext uri="{FF2B5EF4-FFF2-40B4-BE49-F238E27FC236}">
                <a16:creationId xmlns:a16="http://schemas.microsoft.com/office/drawing/2014/main" id="{AFD5456A-C9FD-9929-3F31-304C8D4C4F51}"/>
              </a:ext>
            </a:extLst>
          </p:cNvPr>
          <p:cNvGrpSpPr/>
          <p:nvPr/>
        </p:nvGrpSpPr>
        <p:grpSpPr>
          <a:xfrm>
            <a:off x="2264228" y="5143500"/>
            <a:ext cx="9927772" cy="1714500"/>
            <a:chOff x="2264228" y="5143500"/>
            <a:chExt cx="9927772" cy="1714500"/>
          </a:xfrm>
        </p:grpSpPr>
        <p:sp>
          <p:nvSpPr>
            <p:cNvPr id="22" name="Rectangle 21">
              <a:extLst>
                <a:ext uri="{FF2B5EF4-FFF2-40B4-BE49-F238E27FC236}">
                  <a16:creationId xmlns:a16="http://schemas.microsoft.com/office/drawing/2014/main" id="{732DB868-C1D3-0E98-13A7-D77613A703BA}"/>
                </a:ext>
              </a:extLst>
            </p:cNvPr>
            <p:cNvSpPr/>
            <p:nvPr/>
          </p:nvSpPr>
          <p:spPr>
            <a:xfrm>
              <a:off x="2264228" y="5143500"/>
              <a:ext cx="9927772" cy="1714500"/>
            </a:xfrm>
            <a:prstGeom prst="rect">
              <a:avLst/>
            </a:prstGeom>
            <a:solidFill>
              <a:srgbClr val="414561"/>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3" name="TextBox 22">
              <a:extLst>
                <a:ext uri="{FF2B5EF4-FFF2-40B4-BE49-F238E27FC236}">
                  <a16:creationId xmlns:a16="http://schemas.microsoft.com/office/drawing/2014/main" id="{B2058FA7-B2BC-F658-833A-9D24AECBAD22}"/>
                </a:ext>
              </a:extLst>
            </p:cNvPr>
            <p:cNvSpPr txBox="1"/>
            <p:nvPr/>
          </p:nvSpPr>
          <p:spPr>
            <a:xfrm>
              <a:off x="2587189" y="5506991"/>
              <a:ext cx="9234019" cy="923330"/>
            </a:xfrm>
            <a:prstGeom prst="rect">
              <a:avLst/>
            </a:prstGeom>
            <a:noFill/>
          </p:spPr>
          <p:txBody>
            <a:bodyPr wrap="square" rtlCol="1">
              <a:spAutoFit/>
            </a:bodyPr>
            <a:lstStyle/>
            <a:p>
              <a:pPr algn="ctr"/>
              <a:r>
                <a:rPr lang="en-GB" sz="5400" dirty="0">
                  <a:solidFill>
                    <a:srgbClr val="D8E1F1"/>
                  </a:solidFill>
                  <a:latin typeface="Aharoni" panose="02010803020104030203" pitchFamily="2" charset="-79"/>
                  <a:ea typeface="Calibri" panose="020F0502020204030204" pitchFamily="34" charset="0"/>
                  <a:cs typeface="Aharoni" panose="02010803020104030203" pitchFamily="2" charset="-79"/>
                </a:rPr>
                <a:t>Conclusion </a:t>
              </a:r>
              <a:endParaRPr lang="ar-SA" sz="54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grpSp>
      <p:sp>
        <p:nvSpPr>
          <p:cNvPr id="24" name="Rectangle 23">
            <a:extLst>
              <a:ext uri="{FF2B5EF4-FFF2-40B4-BE49-F238E27FC236}">
                <a16:creationId xmlns:a16="http://schemas.microsoft.com/office/drawing/2014/main" id="{6682003F-927F-29B3-568A-80D83032C47D}"/>
              </a:ext>
            </a:extLst>
          </p:cNvPr>
          <p:cNvSpPr/>
          <p:nvPr/>
        </p:nvSpPr>
        <p:spPr>
          <a:xfrm>
            <a:off x="-25759" y="0"/>
            <a:ext cx="2289987" cy="1714500"/>
          </a:xfrm>
          <a:prstGeom prst="rect">
            <a:avLst/>
          </a:prstGeom>
          <a:solidFill>
            <a:srgbClr val="D8E1F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5" name="Rectangle 24">
            <a:extLst>
              <a:ext uri="{FF2B5EF4-FFF2-40B4-BE49-F238E27FC236}">
                <a16:creationId xmlns:a16="http://schemas.microsoft.com/office/drawing/2014/main" id="{28B7CBFD-C7B3-2194-E95C-10784C492235}"/>
              </a:ext>
            </a:extLst>
          </p:cNvPr>
          <p:cNvSpPr/>
          <p:nvPr/>
        </p:nvSpPr>
        <p:spPr>
          <a:xfrm>
            <a:off x="-25759" y="1714500"/>
            <a:ext cx="2289987" cy="1714500"/>
          </a:xfrm>
          <a:prstGeom prst="rect">
            <a:avLst/>
          </a:prstGeom>
          <a:solidFill>
            <a:srgbClr val="9598CC"/>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6" name="Rectangle 25">
            <a:extLst>
              <a:ext uri="{FF2B5EF4-FFF2-40B4-BE49-F238E27FC236}">
                <a16:creationId xmlns:a16="http://schemas.microsoft.com/office/drawing/2014/main" id="{E21D44BC-65F9-83D9-DAD4-5290B107C0A2}"/>
              </a:ext>
            </a:extLst>
          </p:cNvPr>
          <p:cNvSpPr/>
          <p:nvPr/>
        </p:nvSpPr>
        <p:spPr>
          <a:xfrm>
            <a:off x="-25759" y="3429000"/>
            <a:ext cx="2289987" cy="1714500"/>
          </a:xfrm>
          <a:prstGeom prst="rect">
            <a:avLst/>
          </a:prstGeom>
          <a:solidFill>
            <a:srgbClr val="6A62A8"/>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27" name="Rectangle 26">
            <a:extLst>
              <a:ext uri="{FF2B5EF4-FFF2-40B4-BE49-F238E27FC236}">
                <a16:creationId xmlns:a16="http://schemas.microsoft.com/office/drawing/2014/main" id="{85DB93F5-CBEB-72F1-4272-0ECFFCA86963}"/>
              </a:ext>
            </a:extLst>
          </p:cNvPr>
          <p:cNvSpPr/>
          <p:nvPr/>
        </p:nvSpPr>
        <p:spPr>
          <a:xfrm>
            <a:off x="-25759" y="5143500"/>
            <a:ext cx="2289987" cy="1714500"/>
          </a:xfrm>
          <a:prstGeom prst="rect">
            <a:avLst/>
          </a:prstGeom>
          <a:solidFill>
            <a:srgbClr val="414561"/>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endParaRPr lang="ar-SA"/>
          </a:p>
        </p:txBody>
      </p:sp>
      <p:sp>
        <p:nvSpPr>
          <p:cNvPr id="30" name="TextBox 29">
            <a:extLst>
              <a:ext uri="{FF2B5EF4-FFF2-40B4-BE49-F238E27FC236}">
                <a16:creationId xmlns:a16="http://schemas.microsoft.com/office/drawing/2014/main" id="{DFE60F0A-4E41-B414-5C3A-3B7FFE77D9C1}"/>
              </a:ext>
            </a:extLst>
          </p:cNvPr>
          <p:cNvSpPr txBox="1"/>
          <p:nvPr/>
        </p:nvSpPr>
        <p:spPr>
          <a:xfrm>
            <a:off x="-46955" y="-184435"/>
            <a:ext cx="2289987" cy="1862048"/>
          </a:xfrm>
          <a:prstGeom prst="rect">
            <a:avLst/>
          </a:prstGeom>
          <a:noFill/>
        </p:spPr>
        <p:txBody>
          <a:bodyPr wrap="square" rtlCol="1">
            <a:spAutoFit/>
          </a:bodyPr>
          <a:lstStyle/>
          <a:p>
            <a:pPr algn="ctr"/>
            <a:r>
              <a:rPr lang="en-US" sz="11500" dirty="0">
                <a:solidFill>
                  <a:srgbClr val="414561"/>
                </a:solidFill>
                <a:latin typeface="Aharoni" panose="02010803020104030203" pitchFamily="2" charset="-79"/>
                <a:ea typeface="Calibri" panose="020F0502020204030204" pitchFamily="34" charset="0"/>
                <a:cs typeface="Aharoni" panose="02010803020104030203" pitchFamily="2" charset="-79"/>
              </a:rPr>
              <a:t>05</a:t>
            </a:r>
            <a:endParaRPr lang="ar-SA" sz="115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sp>
        <p:nvSpPr>
          <p:cNvPr id="31" name="TextBox 30">
            <a:extLst>
              <a:ext uri="{FF2B5EF4-FFF2-40B4-BE49-F238E27FC236}">
                <a16:creationId xmlns:a16="http://schemas.microsoft.com/office/drawing/2014/main" id="{169B9A11-A344-E9CF-AFA5-EEE08D424D83}"/>
              </a:ext>
            </a:extLst>
          </p:cNvPr>
          <p:cNvSpPr txBox="1"/>
          <p:nvPr/>
        </p:nvSpPr>
        <p:spPr>
          <a:xfrm>
            <a:off x="-36357" y="1493178"/>
            <a:ext cx="2289987" cy="1862048"/>
          </a:xfrm>
          <a:prstGeom prst="rect">
            <a:avLst/>
          </a:prstGeom>
          <a:noFill/>
        </p:spPr>
        <p:txBody>
          <a:bodyPr wrap="square" rtlCol="1">
            <a:spAutoFit/>
          </a:bodyPr>
          <a:lstStyle/>
          <a:p>
            <a:pPr algn="ctr"/>
            <a:r>
              <a:rPr lang="en-US" sz="11500" dirty="0">
                <a:solidFill>
                  <a:srgbClr val="6A62A8"/>
                </a:solidFill>
                <a:latin typeface="Aharoni" panose="02010803020104030203" pitchFamily="2" charset="-79"/>
                <a:ea typeface="Calibri" panose="020F0502020204030204" pitchFamily="34" charset="0"/>
                <a:cs typeface="Aharoni" panose="02010803020104030203" pitchFamily="2" charset="-79"/>
              </a:rPr>
              <a:t>06</a:t>
            </a:r>
            <a:endParaRPr lang="ar-SA" sz="11500" dirty="0">
              <a:solidFill>
                <a:srgbClr val="6A62A8"/>
              </a:solidFill>
              <a:latin typeface="Aharoni" panose="02010803020104030203" pitchFamily="2" charset="-79"/>
              <a:ea typeface="Calibri" panose="020F0502020204030204" pitchFamily="34" charset="0"/>
              <a:cs typeface="Calibri" panose="020F0502020204030204" pitchFamily="34" charset="0"/>
            </a:endParaRPr>
          </a:p>
        </p:txBody>
      </p:sp>
      <p:sp>
        <p:nvSpPr>
          <p:cNvPr id="35" name="TextBox 34">
            <a:extLst>
              <a:ext uri="{FF2B5EF4-FFF2-40B4-BE49-F238E27FC236}">
                <a16:creationId xmlns:a16="http://schemas.microsoft.com/office/drawing/2014/main" id="{0B175A47-EB75-0D60-49B6-EED2FD3B8043}"/>
              </a:ext>
            </a:extLst>
          </p:cNvPr>
          <p:cNvSpPr txBox="1"/>
          <p:nvPr/>
        </p:nvSpPr>
        <p:spPr>
          <a:xfrm>
            <a:off x="-36357" y="3296578"/>
            <a:ext cx="2289987" cy="1862048"/>
          </a:xfrm>
          <a:prstGeom prst="rect">
            <a:avLst/>
          </a:prstGeom>
          <a:noFill/>
        </p:spPr>
        <p:txBody>
          <a:bodyPr wrap="square" rtlCol="1">
            <a:spAutoFit/>
          </a:bodyPr>
          <a:lstStyle/>
          <a:p>
            <a:pPr algn="ctr"/>
            <a:r>
              <a:rPr lang="en-US" sz="11500" dirty="0">
                <a:solidFill>
                  <a:srgbClr val="9598CC"/>
                </a:solidFill>
                <a:latin typeface="Aharoni" panose="02010803020104030203" pitchFamily="2" charset="-79"/>
                <a:ea typeface="Calibri" panose="020F0502020204030204" pitchFamily="34" charset="0"/>
                <a:cs typeface="Aharoni" panose="02010803020104030203" pitchFamily="2" charset="-79"/>
              </a:rPr>
              <a:t>07</a:t>
            </a:r>
            <a:endParaRPr lang="ar-SA" sz="11500" dirty="0">
              <a:solidFill>
                <a:srgbClr val="9598CC"/>
              </a:solidFill>
              <a:latin typeface="Aharoni" panose="02010803020104030203" pitchFamily="2" charset="-79"/>
              <a:ea typeface="Calibri" panose="020F0502020204030204" pitchFamily="34" charset="0"/>
              <a:cs typeface="Calibri" panose="020F0502020204030204" pitchFamily="34" charset="0"/>
            </a:endParaRPr>
          </a:p>
        </p:txBody>
      </p:sp>
      <p:sp>
        <p:nvSpPr>
          <p:cNvPr id="39" name="TextBox 38">
            <a:extLst>
              <a:ext uri="{FF2B5EF4-FFF2-40B4-BE49-F238E27FC236}">
                <a16:creationId xmlns:a16="http://schemas.microsoft.com/office/drawing/2014/main" id="{5C7057A0-398B-B58A-6160-704D02C77F37}"/>
              </a:ext>
            </a:extLst>
          </p:cNvPr>
          <p:cNvSpPr txBox="1"/>
          <p:nvPr/>
        </p:nvSpPr>
        <p:spPr>
          <a:xfrm>
            <a:off x="-49674" y="5032839"/>
            <a:ext cx="2289987" cy="1862048"/>
          </a:xfrm>
          <a:prstGeom prst="rect">
            <a:avLst/>
          </a:prstGeom>
          <a:noFill/>
        </p:spPr>
        <p:txBody>
          <a:bodyPr wrap="square" rtlCol="1">
            <a:spAutoFit/>
          </a:bodyPr>
          <a:lstStyle/>
          <a:p>
            <a:pPr algn="ctr"/>
            <a:r>
              <a:rPr lang="en-US" sz="11500" dirty="0">
                <a:solidFill>
                  <a:srgbClr val="D8E1F1"/>
                </a:solidFill>
                <a:latin typeface="Aharoni" panose="02010803020104030203" pitchFamily="2" charset="-79"/>
                <a:ea typeface="Calibri" panose="020F0502020204030204" pitchFamily="34" charset="0"/>
                <a:cs typeface="Aharoni" panose="02010803020104030203" pitchFamily="2" charset="-79"/>
              </a:rPr>
              <a:t>08</a:t>
            </a:r>
            <a:endParaRPr lang="ar-SA" sz="11500" dirty="0">
              <a:solidFill>
                <a:srgbClr val="D8E1F1"/>
              </a:solidFill>
              <a:latin typeface="Aharoni" panose="02010803020104030203" pitchFamily="2" charset="-79"/>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3162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750" fill="hold"/>
                                        <p:tgtEl>
                                          <p:spTgt spid="2"/>
                                        </p:tgtEl>
                                        <p:attrNameLst>
                                          <p:attrName>ppt_x</p:attrName>
                                        </p:attrNameLst>
                                      </p:cBhvr>
                                      <p:tavLst>
                                        <p:tav tm="0">
                                          <p:val>
                                            <p:strVal val="0-#ppt_w/2"/>
                                          </p:val>
                                        </p:tav>
                                        <p:tav tm="100000">
                                          <p:val>
                                            <p:strVal val="#ppt_x"/>
                                          </p:val>
                                        </p:tav>
                                      </p:tavLst>
                                    </p:anim>
                                    <p:anim calcmode="lin" valueType="num">
                                      <p:cBhvr additive="base">
                                        <p:cTn id="8" dur="75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750" fill="hold"/>
                                        <p:tgtEl>
                                          <p:spTgt spid="8"/>
                                        </p:tgtEl>
                                        <p:attrNameLst>
                                          <p:attrName>ppt_x</p:attrName>
                                        </p:attrNameLst>
                                      </p:cBhvr>
                                      <p:tavLst>
                                        <p:tav tm="0">
                                          <p:val>
                                            <p:strVal val="0-#ppt_w/2"/>
                                          </p:val>
                                        </p:tav>
                                        <p:tav tm="100000">
                                          <p:val>
                                            <p:strVal val="#ppt_x"/>
                                          </p:val>
                                        </p:tav>
                                      </p:tavLst>
                                    </p:anim>
                                    <p:anim calcmode="lin" valueType="num">
                                      <p:cBhvr additive="base">
                                        <p:cTn id="14" dur="7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750" fill="hold"/>
                                        <p:tgtEl>
                                          <p:spTgt spid="18"/>
                                        </p:tgtEl>
                                        <p:attrNameLst>
                                          <p:attrName>ppt_x</p:attrName>
                                        </p:attrNameLst>
                                      </p:cBhvr>
                                      <p:tavLst>
                                        <p:tav tm="0">
                                          <p:val>
                                            <p:strVal val="0-#ppt_w/2"/>
                                          </p:val>
                                        </p:tav>
                                        <p:tav tm="100000">
                                          <p:val>
                                            <p:strVal val="#ppt_x"/>
                                          </p:val>
                                        </p:tav>
                                      </p:tavLst>
                                    </p:anim>
                                    <p:anim calcmode="lin" valueType="num">
                                      <p:cBhvr additive="base">
                                        <p:cTn id="20" dur="75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750" fill="hold"/>
                                        <p:tgtEl>
                                          <p:spTgt spid="21"/>
                                        </p:tgtEl>
                                        <p:attrNameLst>
                                          <p:attrName>ppt_x</p:attrName>
                                        </p:attrNameLst>
                                      </p:cBhvr>
                                      <p:tavLst>
                                        <p:tav tm="0">
                                          <p:val>
                                            <p:strVal val="0-#ppt_w/2"/>
                                          </p:val>
                                        </p:tav>
                                        <p:tav tm="100000">
                                          <p:val>
                                            <p:strVal val="#ppt_x"/>
                                          </p:val>
                                        </p:tav>
                                      </p:tavLst>
                                    </p:anim>
                                    <p:anim calcmode="lin" valueType="num">
                                      <p:cBhvr additive="base">
                                        <p:cTn id="26" dur="75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02230"/>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556BEEA-E3BC-84AF-F05F-A08EE4C006BF}"/>
              </a:ext>
            </a:extLst>
          </p:cNvPr>
          <p:cNvSpPr txBox="1"/>
          <p:nvPr/>
        </p:nvSpPr>
        <p:spPr>
          <a:xfrm>
            <a:off x="3563518" y="1832852"/>
            <a:ext cx="12628137" cy="707886"/>
          </a:xfrm>
          <a:prstGeom prst="rect">
            <a:avLst/>
          </a:prstGeom>
          <a:noFill/>
        </p:spPr>
        <p:txBody>
          <a:bodyPr wrap="square">
            <a:spAutoFit/>
          </a:bodyPr>
          <a:lstStyle/>
          <a:p>
            <a:pPr algn="ctr"/>
            <a:r>
              <a:rPr lang="en-US" sz="4000" dirty="0">
                <a:solidFill>
                  <a:srgbClr val="9598CC"/>
                </a:solidFill>
                <a:latin typeface="Aharoni" panose="02010803020104030203" pitchFamily="2" charset="-79"/>
                <a:ea typeface="Calibri" panose="020F0502020204030204" pitchFamily="34" charset="0"/>
                <a:cs typeface="Aharoni" panose="02010803020104030203" pitchFamily="2" charset="-79"/>
              </a:rPr>
              <a:t>Introduction</a:t>
            </a:r>
            <a:endParaRPr lang="ar-SA" sz="4000" dirty="0">
              <a:solidFill>
                <a:srgbClr val="9598CC"/>
              </a:solidFill>
              <a:latin typeface="Aharoni" panose="02010803020104030203" pitchFamily="2" charset="-79"/>
              <a:ea typeface="Calibri" panose="020F0502020204030204" pitchFamily="34" charset="0"/>
              <a:cs typeface="Calibri" panose="020F0502020204030204" pitchFamily="34" charset="0"/>
            </a:endParaRPr>
          </a:p>
        </p:txBody>
      </p:sp>
      <p:sp>
        <p:nvSpPr>
          <p:cNvPr id="7" name="Rectangle 6">
            <a:extLst>
              <a:ext uri="{FF2B5EF4-FFF2-40B4-BE49-F238E27FC236}">
                <a16:creationId xmlns:a16="http://schemas.microsoft.com/office/drawing/2014/main" id="{7B823CB1-2010-D2E5-8B84-078298784366}"/>
              </a:ext>
            </a:extLst>
          </p:cNvPr>
          <p:cNvSpPr/>
          <p:nvPr/>
        </p:nvSpPr>
        <p:spPr>
          <a:xfrm>
            <a:off x="0" y="0"/>
            <a:ext cx="12192000" cy="3937186"/>
          </a:xfrm>
          <a:custGeom>
            <a:avLst/>
            <a:gdLst>
              <a:gd name="connsiteX0" fmla="*/ 0 w 12192000"/>
              <a:gd name="connsiteY0" fmla="*/ 0 h 3936569"/>
              <a:gd name="connsiteX1" fmla="*/ 12192000 w 12192000"/>
              <a:gd name="connsiteY1" fmla="*/ 0 h 3936569"/>
              <a:gd name="connsiteX2" fmla="*/ 12192000 w 12192000"/>
              <a:gd name="connsiteY2" fmla="*/ 3936569 h 3936569"/>
              <a:gd name="connsiteX3" fmla="*/ 0 w 12192000"/>
              <a:gd name="connsiteY3" fmla="*/ 3936569 h 3936569"/>
              <a:gd name="connsiteX4" fmla="*/ 0 w 12192000"/>
              <a:gd name="connsiteY4" fmla="*/ 0 h 3936569"/>
              <a:gd name="connsiteX0" fmla="*/ 0 w 12192000"/>
              <a:gd name="connsiteY0" fmla="*/ 0 h 3936569"/>
              <a:gd name="connsiteX1" fmla="*/ 12192000 w 12192000"/>
              <a:gd name="connsiteY1" fmla="*/ 0 h 3936569"/>
              <a:gd name="connsiteX2" fmla="*/ 0 w 12192000"/>
              <a:gd name="connsiteY2" fmla="*/ 3936569 h 3936569"/>
              <a:gd name="connsiteX3" fmla="*/ 0 w 12192000"/>
              <a:gd name="connsiteY3" fmla="*/ 0 h 3936569"/>
              <a:gd name="connsiteX0" fmla="*/ 0 w 12192000"/>
              <a:gd name="connsiteY0" fmla="*/ 0 h 3937306"/>
              <a:gd name="connsiteX1" fmla="*/ 12192000 w 12192000"/>
              <a:gd name="connsiteY1" fmla="*/ 0 h 3937306"/>
              <a:gd name="connsiteX2" fmla="*/ 0 w 12192000"/>
              <a:gd name="connsiteY2" fmla="*/ 3936569 h 3937306"/>
              <a:gd name="connsiteX3" fmla="*/ 0 w 12192000"/>
              <a:gd name="connsiteY3" fmla="*/ 0 h 3937306"/>
              <a:gd name="connsiteX0" fmla="*/ 0 w 12192000"/>
              <a:gd name="connsiteY0" fmla="*/ 0 h 3937186"/>
              <a:gd name="connsiteX1" fmla="*/ 12192000 w 12192000"/>
              <a:gd name="connsiteY1" fmla="*/ 0 h 3937186"/>
              <a:gd name="connsiteX2" fmla="*/ 0 w 12192000"/>
              <a:gd name="connsiteY2" fmla="*/ 3936569 h 3937186"/>
              <a:gd name="connsiteX3" fmla="*/ 0 w 12192000"/>
              <a:gd name="connsiteY3" fmla="*/ 0 h 3937186"/>
            </a:gdLst>
            <a:ahLst/>
            <a:cxnLst>
              <a:cxn ang="0">
                <a:pos x="connsiteX0" y="connsiteY0"/>
              </a:cxn>
              <a:cxn ang="0">
                <a:pos x="connsiteX1" y="connsiteY1"/>
              </a:cxn>
              <a:cxn ang="0">
                <a:pos x="connsiteX2" y="connsiteY2"/>
              </a:cxn>
              <a:cxn ang="0">
                <a:pos x="connsiteX3" y="connsiteY3"/>
              </a:cxn>
            </a:cxnLst>
            <a:rect l="l" t="t" r="r" b="b"/>
            <a:pathLst>
              <a:path w="12192000" h="3937186">
                <a:moveTo>
                  <a:pt x="0" y="0"/>
                </a:moveTo>
                <a:lnTo>
                  <a:pt x="12192000" y="0"/>
                </a:lnTo>
                <a:cubicBezTo>
                  <a:pt x="7120611" y="785248"/>
                  <a:pt x="6931187" y="3988230"/>
                  <a:pt x="0" y="3936569"/>
                </a:cubicBezTo>
                <a:lnTo>
                  <a:pt x="0" y="0"/>
                </a:lnTo>
                <a:close/>
              </a:path>
            </a:pathLst>
          </a:custGeom>
          <a:solidFill>
            <a:srgbClr val="373A53"/>
          </a:solidFill>
          <a:effectLst>
            <a:outerShdw blurRad="635000" dist="152400" dir="2700000" sx="102000" sy="102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6">
            <a:extLst>
              <a:ext uri="{FF2B5EF4-FFF2-40B4-BE49-F238E27FC236}">
                <a16:creationId xmlns:a16="http://schemas.microsoft.com/office/drawing/2014/main" id="{05EF3FA6-B7A7-55F8-9C9E-4AA8A9251335}"/>
              </a:ext>
            </a:extLst>
          </p:cNvPr>
          <p:cNvSpPr/>
          <p:nvPr/>
        </p:nvSpPr>
        <p:spPr>
          <a:xfrm>
            <a:off x="-495945" y="0"/>
            <a:ext cx="10990882" cy="3443206"/>
          </a:xfrm>
          <a:custGeom>
            <a:avLst/>
            <a:gdLst>
              <a:gd name="connsiteX0" fmla="*/ 0 w 12192000"/>
              <a:gd name="connsiteY0" fmla="*/ 0 h 3936569"/>
              <a:gd name="connsiteX1" fmla="*/ 12192000 w 12192000"/>
              <a:gd name="connsiteY1" fmla="*/ 0 h 3936569"/>
              <a:gd name="connsiteX2" fmla="*/ 12192000 w 12192000"/>
              <a:gd name="connsiteY2" fmla="*/ 3936569 h 3936569"/>
              <a:gd name="connsiteX3" fmla="*/ 0 w 12192000"/>
              <a:gd name="connsiteY3" fmla="*/ 3936569 h 3936569"/>
              <a:gd name="connsiteX4" fmla="*/ 0 w 12192000"/>
              <a:gd name="connsiteY4" fmla="*/ 0 h 3936569"/>
              <a:gd name="connsiteX0" fmla="*/ 0 w 12192000"/>
              <a:gd name="connsiteY0" fmla="*/ 0 h 3936569"/>
              <a:gd name="connsiteX1" fmla="*/ 12192000 w 12192000"/>
              <a:gd name="connsiteY1" fmla="*/ 0 h 3936569"/>
              <a:gd name="connsiteX2" fmla="*/ 0 w 12192000"/>
              <a:gd name="connsiteY2" fmla="*/ 3936569 h 3936569"/>
              <a:gd name="connsiteX3" fmla="*/ 0 w 12192000"/>
              <a:gd name="connsiteY3" fmla="*/ 0 h 3936569"/>
              <a:gd name="connsiteX0" fmla="*/ 0 w 12192000"/>
              <a:gd name="connsiteY0" fmla="*/ 0 h 3937306"/>
              <a:gd name="connsiteX1" fmla="*/ 12192000 w 12192000"/>
              <a:gd name="connsiteY1" fmla="*/ 0 h 3937306"/>
              <a:gd name="connsiteX2" fmla="*/ 0 w 12192000"/>
              <a:gd name="connsiteY2" fmla="*/ 3936569 h 3937306"/>
              <a:gd name="connsiteX3" fmla="*/ 0 w 12192000"/>
              <a:gd name="connsiteY3" fmla="*/ 0 h 3937306"/>
              <a:gd name="connsiteX0" fmla="*/ 0 w 12192000"/>
              <a:gd name="connsiteY0" fmla="*/ 0 h 3937186"/>
              <a:gd name="connsiteX1" fmla="*/ 12192000 w 12192000"/>
              <a:gd name="connsiteY1" fmla="*/ 0 h 3937186"/>
              <a:gd name="connsiteX2" fmla="*/ 0 w 12192000"/>
              <a:gd name="connsiteY2" fmla="*/ 3936569 h 3937186"/>
              <a:gd name="connsiteX3" fmla="*/ 0 w 12192000"/>
              <a:gd name="connsiteY3" fmla="*/ 0 h 3937186"/>
            </a:gdLst>
            <a:ahLst/>
            <a:cxnLst>
              <a:cxn ang="0">
                <a:pos x="connsiteX0" y="connsiteY0"/>
              </a:cxn>
              <a:cxn ang="0">
                <a:pos x="connsiteX1" y="connsiteY1"/>
              </a:cxn>
              <a:cxn ang="0">
                <a:pos x="connsiteX2" y="connsiteY2"/>
              </a:cxn>
              <a:cxn ang="0">
                <a:pos x="connsiteX3" y="connsiteY3"/>
              </a:cxn>
            </a:cxnLst>
            <a:rect l="l" t="t" r="r" b="b"/>
            <a:pathLst>
              <a:path w="12192000" h="3937186">
                <a:moveTo>
                  <a:pt x="0" y="0"/>
                </a:moveTo>
                <a:lnTo>
                  <a:pt x="12192000" y="0"/>
                </a:lnTo>
                <a:cubicBezTo>
                  <a:pt x="7120611" y="785248"/>
                  <a:pt x="6931187" y="3988230"/>
                  <a:pt x="0" y="3936569"/>
                </a:cubicBezTo>
                <a:lnTo>
                  <a:pt x="0" y="0"/>
                </a:lnTo>
                <a:close/>
              </a:path>
            </a:pathLst>
          </a:custGeom>
          <a:solidFill>
            <a:srgbClr val="414561"/>
          </a:solidFill>
          <a:effectLst>
            <a:outerShdw blurRad="635000" dist="152400" dir="2700000" sx="102000" sy="102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6">
            <a:extLst>
              <a:ext uri="{FF2B5EF4-FFF2-40B4-BE49-F238E27FC236}">
                <a16:creationId xmlns:a16="http://schemas.microsoft.com/office/drawing/2014/main" id="{8539F057-FF29-9032-0334-5D316BAFD85E}"/>
              </a:ext>
            </a:extLst>
          </p:cNvPr>
          <p:cNvSpPr/>
          <p:nvPr/>
        </p:nvSpPr>
        <p:spPr>
          <a:xfrm>
            <a:off x="-526942" y="-1"/>
            <a:ext cx="8989017" cy="2293749"/>
          </a:xfrm>
          <a:custGeom>
            <a:avLst/>
            <a:gdLst>
              <a:gd name="connsiteX0" fmla="*/ 0 w 12192000"/>
              <a:gd name="connsiteY0" fmla="*/ 0 h 3936569"/>
              <a:gd name="connsiteX1" fmla="*/ 12192000 w 12192000"/>
              <a:gd name="connsiteY1" fmla="*/ 0 h 3936569"/>
              <a:gd name="connsiteX2" fmla="*/ 12192000 w 12192000"/>
              <a:gd name="connsiteY2" fmla="*/ 3936569 h 3936569"/>
              <a:gd name="connsiteX3" fmla="*/ 0 w 12192000"/>
              <a:gd name="connsiteY3" fmla="*/ 3936569 h 3936569"/>
              <a:gd name="connsiteX4" fmla="*/ 0 w 12192000"/>
              <a:gd name="connsiteY4" fmla="*/ 0 h 3936569"/>
              <a:gd name="connsiteX0" fmla="*/ 0 w 12192000"/>
              <a:gd name="connsiteY0" fmla="*/ 0 h 3936569"/>
              <a:gd name="connsiteX1" fmla="*/ 12192000 w 12192000"/>
              <a:gd name="connsiteY1" fmla="*/ 0 h 3936569"/>
              <a:gd name="connsiteX2" fmla="*/ 0 w 12192000"/>
              <a:gd name="connsiteY2" fmla="*/ 3936569 h 3936569"/>
              <a:gd name="connsiteX3" fmla="*/ 0 w 12192000"/>
              <a:gd name="connsiteY3" fmla="*/ 0 h 3936569"/>
              <a:gd name="connsiteX0" fmla="*/ 0 w 12192000"/>
              <a:gd name="connsiteY0" fmla="*/ 0 h 3937306"/>
              <a:gd name="connsiteX1" fmla="*/ 12192000 w 12192000"/>
              <a:gd name="connsiteY1" fmla="*/ 0 h 3937306"/>
              <a:gd name="connsiteX2" fmla="*/ 0 w 12192000"/>
              <a:gd name="connsiteY2" fmla="*/ 3936569 h 3937306"/>
              <a:gd name="connsiteX3" fmla="*/ 0 w 12192000"/>
              <a:gd name="connsiteY3" fmla="*/ 0 h 3937306"/>
              <a:gd name="connsiteX0" fmla="*/ 0 w 12192000"/>
              <a:gd name="connsiteY0" fmla="*/ 0 h 3937186"/>
              <a:gd name="connsiteX1" fmla="*/ 12192000 w 12192000"/>
              <a:gd name="connsiteY1" fmla="*/ 0 h 3937186"/>
              <a:gd name="connsiteX2" fmla="*/ 0 w 12192000"/>
              <a:gd name="connsiteY2" fmla="*/ 3936569 h 3937186"/>
              <a:gd name="connsiteX3" fmla="*/ 0 w 12192000"/>
              <a:gd name="connsiteY3" fmla="*/ 0 h 3937186"/>
            </a:gdLst>
            <a:ahLst/>
            <a:cxnLst>
              <a:cxn ang="0">
                <a:pos x="connsiteX0" y="connsiteY0"/>
              </a:cxn>
              <a:cxn ang="0">
                <a:pos x="connsiteX1" y="connsiteY1"/>
              </a:cxn>
              <a:cxn ang="0">
                <a:pos x="connsiteX2" y="connsiteY2"/>
              </a:cxn>
              <a:cxn ang="0">
                <a:pos x="connsiteX3" y="connsiteY3"/>
              </a:cxn>
            </a:cxnLst>
            <a:rect l="l" t="t" r="r" b="b"/>
            <a:pathLst>
              <a:path w="12192000" h="3937186">
                <a:moveTo>
                  <a:pt x="0" y="0"/>
                </a:moveTo>
                <a:lnTo>
                  <a:pt x="12192000" y="0"/>
                </a:lnTo>
                <a:cubicBezTo>
                  <a:pt x="7120611" y="785248"/>
                  <a:pt x="6931187" y="3988230"/>
                  <a:pt x="0" y="3936569"/>
                </a:cubicBezTo>
                <a:lnTo>
                  <a:pt x="0" y="0"/>
                </a:lnTo>
                <a:close/>
              </a:path>
            </a:pathLst>
          </a:custGeom>
          <a:solidFill>
            <a:srgbClr val="54597C"/>
          </a:solidFill>
          <a:effectLst>
            <a:outerShdw blurRad="635000" dist="152400" dir="2700000" sx="102000" sy="102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6">
            <a:extLst>
              <a:ext uri="{FF2B5EF4-FFF2-40B4-BE49-F238E27FC236}">
                <a16:creationId xmlns:a16="http://schemas.microsoft.com/office/drawing/2014/main" id="{E000D353-656D-5AA3-4491-804E3721FBD7}"/>
              </a:ext>
            </a:extLst>
          </p:cNvPr>
          <p:cNvSpPr/>
          <p:nvPr/>
        </p:nvSpPr>
        <p:spPr>
          <a:xfrm>
            <a:off x="-2559804" y="0"/>
            <a:ext cx="9100089" cy="1769082"/>
          </a:xfrm>
          <a:custGeom>
            <a:avLst/>
            <a:gdLst>
              <a:gd name="connsiteX0" fmla="*/ 0 w 12192000"/>
              <a:gd name="connsiteY0" fmla="*/ 0 h 3936569"/>
              <a:gd name="connsiteX1" fmla="*/ 12192000 w 12192000"/>
              <a:gd name="connsiteY1" fmla="*/ 0 h 3936569"/>
              <a:gd name="connsiteX2" fmla="*/ 12192000 w 12192000"/>
              <a:gd name="connsiteY2" fmla="*/ 3936569 h 3936569"/>
              <a:gd name="connsiteX3" fmla="*/ 0 w 12192000"/>
              <a:gd name="connsiteY3" fmla="*/ 3936569 h 3936569"/>
              <a:gd name="connsiteX4" fmla="*/ 0 w 12192000"/>
              <a:gd name="connsiteY4" fmla="*/ 0 h 3936569"/>
              <a:gd name="connsiteX0" fmla="*/ 0 w 12192000"/>
              <a:gd name="connsiteY0" fmla="*/ 0 h 3936569"/>
              <a:gd name="connsiteX1" fmla="*/ 12192000 w 12192000"/>
              <a:gd name="connsiteY1" fmla="*/ 0 h 3936569"/>
              <a:gd name="connsiteX2" fmla="*/ 0 w 12192000"/>
              <a:gd name="connsiteY2" fmla="*/ 3936569 h 3936569"/>
              <a:gd name="connsiteX3" fmla="*/ 0 w 12192000"/>
              <a:gd name="connsiteY3" fmla="*/ 0 h 3936569"/>
              <a:gd name="connsiteX0" fmla="*/ 0 w 12192000"/>
              <a:gd name="connsiteY0" fmla="*/ 0 h 3937306"/>
              <a:gd name="connsiteX1" fmla="*/ 12192000 w 12192000"/>
              <a:gd name="connsiteY1" fmla="*/ 0 h 3937306"/>
              <a:gd name="connsiteX2" fmla="*/ 0 w 12192000"/>
              <a:gd name="connsiteY2" fmla="*/ 3936569 h 3937306"/>
              <a:gd name="connsiteX3" fmla="*/ 0 w 12192000"/>
              <a:gd name="connsiteY3" fmla="*/ 0 h 3937306"/>
              <a:gd name="connsiteX0" fmla="*/ 0 w 12192000"/>
              <a:gd name="connsiteY0" fmla="*/ 0 h 3937186"/>
              <a:gd name="connsiteX1" fmla="*/ 12192000 w 12192000"/>
              <a:gd name="connsiteY1" fmla="*/ 0 h 3937186"/>
              <a:gd name="connsiteX2" fmla="*/ 0 w 12192000"/>
              <a:gd name="connsiteY2" fmla="*/ 3936569 h 3937186"/>
              <a:gd name="connsiteX3" fmla="*/ 0 w 12192000"/>
              <a:gd name="connsiteY3" fmla="*/ 0 h 3937186"/>
            </a:gdLst>
            <a:ahLst/>
            <a:cxnLst>
              <a:cxn ang="0">
                <a:pos x="connsiteX0" y="connsiteY0"/>
              </a:cxn>
              <a:cxn ang="0">
                <a:pos x="connsiteX1" y="connsiteY1"/>
              </a:cxn>
              <a:cxn ang="0">
                <a:pos x="connsiteX2" y="connsiteY2"/>
              </a:cxn>
              <a:cxn ang="0">
                <a:pos x="connsiteX3" y="connsiteY3"/>
              </a:cxn>
            </a:cxnLst>
            <a:rect l="l" t="t" r="r" b="b"/>
            <a:pathLst>
              <a:path w="12192000" h="3937186">
                <a:moveTo>
                  <a:pt x="0" y="0"/>
                </a:moveTo>
                <a:lnTo>
                  <a:pt x="12192000" y="0"/>
                </a:lnTo>
                <a:cubicBezTo>
                  <a:pt x="7120611" y="785248"/>
                  <a:pt x="6931187" y="3988230"/>
                  <a:pt x="0" y="3936569"/>
                </a:cubicBezTo>
                <a:lnTo>
                  <a:pt x="0" y="0"/>
                </a:lnTo>
                <a:close/>
              </a:path>
            </a:pathLst>
          </a:custGeom>
          <a:solidFill>
            <a:srgbClr val="71769F"/>
          </a:solidFill>
          <a:effectLst>
            <a:outerShdw blurRad="635000" dist="152400" dir="2700000" sx="102000" sy="102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extBox 11">
            <a:extLst>
              <a:ext uri="{FF2B5EF4-FFF2-40B4-BE49-F238E27FC236}">
                <a16:creationId xmlns:a16="http://schemas.microsoft.com/office/drawing/2014/main" id="{C556BEEA-E3BC-84AF-F05F-A08EE4C006BF}"/>
              </a:ext>
            </a:extLst>
          </p:cNvPr>
          <p:cNvSpPr txBox="1"/>
          <p:nvPr/>
        </p:nvSpPr>
        <p:spPr>
          <a:xfrm>
            <a:off x="433406" y="3818076"/>
            <a:ext cx="11325187" cy="4801314"/>
          </a:xfrm>
          <a:prstGeom prst="rect">
            <a:avLst/>
          </a:prstGeom>
          <a:noFill/>
        </p:spPr>
        <p:txBody>
          <a:bodyPr wrap="square">
            <a:spAutoFit/>
          </a:bodyPr>
          <a:lstStyle/>
          <a:p>
            <a:endParaRPr lang="en-GB" sz="2000" dirty="0">
              <a:solidFill>
                <a:srgbClr val="9598CC"/>
              </a:solidFill>
              <a:effectLst/>
            </a:endParaRPr>
          </a:p>
          <a:p>
            <a:pPr algn="just"/>
            <a:r>
              <a:rPr lang="en-GB" sz="2000" b="0" i="0" dirty="0">
                <a:solidFill>
                  <a:schemeClr val="tx2">
                    <a:lumMod val="10000"/>
                    <a:lumOff val="90000"/>
                  </a:schemeClr>
                </a:solidFill>
                <a:effectLst/>
              </a:rPr>
              <a:t>Sign languages enable communication for individuals with disabilities through hand movements. However, the limited knowledge of sign languages hampers effective communication. To address this, "</a:t>
            </a:r>
            <a:r>
              <a:rPr lang="en-GB" sz="2000" b="0" i="0" dirty="0" err="1">
                <a:solidFill>
                  <a:schemeClr val="tx2">
                    <a:lumMod val="10000"/>
                    <a:lumOff val="90000"/>
                  </a:schemeClr>
                </a:solidFill>
                <a:effectLst/>
              </a:rPr>
              <a:t>Esharah</a:t>
            </a:r>
            <a:r>
              <a:rPr lang="en-GB" sz="2000" b="0" i="0" dirty="0">
                <a:solidFill>
                  <a:schemeClr val="tx2">
                    <a:lumMod val="10000"/>
                    <a:lumOff val="90000"/>
                  </a:schemeClr>
                </a:solidFill>
                <a:effectLst/>
              </a:rPr>
              <a:t> </a:t>
            </a:r>
            <a:r>
              <a:rPr lang="en-GB" sz="2000" b="0" i="0" dirty="0" err="1">
                <a:solidFill>
                  <a:schemeClr val="tx2">
                    <a:lumMod val="10000"/>
                    <a:lumOff val="90000"/>
                  </a:schemeClr>
                </a:solidFill>
                <a:effectLst/>
              </a:rPr>
              <a:t>Wahdah</a:t>
            </a:r>
            <a:r>
              <a:rPr lang="en-GB" sz="2000" b="0" i="0" dirty="0">
                <a:solidFill>
                  <a:schemeClr val="tx2">
                    <a:lumMod val="10000"/>
                    <a:lumOff val="90000"/>
                  </a:schemeClr>
                </a:solidFill>
                <a:effectLst/>
              </a:rPr>
              <a:t>" aims to develop an automated Sign Language Recognition (SLR) system. This system translates sign language gestures into spoken languages, promoting seamless communication. By leveraging advanced technology and deep learning, the team strives to create an accurate SLR system, empowering the deaf community and fostering inclusivity.</a:t>
            </a:r>
            <a:endParaRPr lang="en-GB" sz="2000" dirty="0">
              <a:solidFill>
                <a:schemeClr val="tx2">
                  <a:lumMod val="10000"/>
                  <a:lumOff val="90000"/>
                </a:schemeClr>
              </a:solidFill>
              <a:effectLst/>
            </a:endParaRPr>
          </a:p>
          <a:p>
            <a:pPr algn="ctr"/>
            <a:endParaRPr lang="ar-SA" sz="166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7867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BDB55E-C8AE-4E5C-D45C-2150C76CAA1B}"/>
              </a:ext>
            </a:extLst>
          </p:cNvPr>
          <p:cNvSpPr/>
          <p:nvPr/>
        </p:nvSpPr>
        <p:spPr>
          <a:xfrm>
            <a:off x="505097" y="2447109"/>
            <a:ext cx="11181806" cy="3823063"/>
          </a:xfrm>
          <a:prstGeom prst="roundRect">
            <a:avLst/>
          </a:prstGeom>
          <a:solidFill>
            <a:srgbClr val="4145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B480E47-D6C4-A5EA-5217-1DD98EC176D4}"/>
              </a:ext>
            </a:extLst>
          </p:cNvPr>
          <p:cNvSpPr/>
          <p:nvPr/>
        </p:nvSpPr>
        <p:spPr>
          <a:xfrm>
            <a:off x="799282" y="2657721"/>
            <a:ext cx="2408741" cy="3466854"/>
          </a:xfrm>
          <a:prstGeom prst="roundRect">
            <a:avLst/>
          </a:prstGeom>
          <a:solidFill>
            <a:srgbClr val="7D82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6853D0D-AAAC-2CC8-B17B-FAA34A521819}"/>
              </a:ext>
            </a:extLst>
          </p:cNvPr>
          <p:cNvSpPr/>
          <p:nvPr/>
        </p:nvSpPr>
        <p:spPr>
          <a:xfrm>
            <a:off x="900050" y="2663559"/>
            <a:ext cx="575800" cy="923330"/>
          </a:xfrm>
          <a:prstGeom prst="rect">
            <a:avLst/>
          </a:prstGeom>
          <a:noFill/>
        </p:spPr>
        <p:txBody>
          <a:bodyPr wrap="none" lIns="91440" tIns="45720" rIns="91440" bIns="45720">
            <a:spAutoFit/>
          </a:bodyPr>
          <a:lstStyle/>
          <a:p>
            <a:pPr algn="ctr"/>
            <a:r>
              <a:rPr lang="ar-SA"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GA Arabesque Desktop" panose="05010101010101010101" pitchFamily="2" charset="2"/>
              </a:rPr>
              <a:t>1</a:t>
            </a:r>
            <a:endPar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Rectangle 11">
            <a:extLst>
              <a:ext uri="{FF2B5EF4-FFF2-40B4-BE49-F238E27FC236}">
                <a16:creationId xmlns:a16="http://schemas.microsoft.com/office/drawing/2014/main" id="{6FB30736-95A3-F9BF-5635-A695EC2A9536}"/>
              </a:ext>
            </a:extLst>
          </p:cNvPr>
          <p:cNvSpPr/>
          <p:nvPr/>
        </p:nvSpPr>
        <p:spPr>
          <a:xfrm>
            <a:off x="3528209" y="2657721"/>
            <a:ext cx="561372" cy="923330"/>
          </a:xfrm>
          <a:prstGeom prst="rect">
            <a:avLst/>
          </a:prstGeom>
          <a:noFill/>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14" name="Rectangle 13">
            <a:extLst>
              <a:ext uri="{FF2B5EF4-FFF2-40B4-BE49-F238E27FC236}">
                <a16:creationId xmlns:a16="http://schemas.microsoft.com/office/drawing/2014/main" id="{53797C4D-9077-BCCA-7E78-103AFE2BF6B6}"/>
              </a:ext>
            </a:extLst>
          </p:cNvPr>
          <p:cNvSpPr/>
          <p:nvPr/>
        </p:nvSpPr>
        <p:spPr>
          <a:xfrm>
            <a:off x="6139563" y="2579674"/>
            <a:ext cx="561372" cy="923330"/>
          </a:xfrm>
          <a:prstGeom prst="rect">
            <a:avLst/>
          </a:prstGeom>
          <a:noFill/>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16" name="TextBox 15">
            <a:extLst>
              <a:ext uri="{FF2B5EF4-FFF2-40B4-BE49-F238E27FC236}">
                <a16:creationId xmlns:a16="http://schemas.microsoft.com/office/drawing/2014/main" id="{6181C062-C58A-1607-3CF0-A62B562B7478}"/>
              </a:ext>
            </a:extLst>
          </p:cNvPr>
          <p:cNvSpPr txBox="1"/>
          <p:nvPr/>
        </p:nvSpPr>
        <p:spPr>
          <a:xfrm>
            <a:off x="900050" y="2993714"/>
            <a:ext cx="2238375" cy="3416320"/>
          </a:xfrm>
          <a:prstGeom prst="rect">
            <a:avLst/>
          </a:prstGeom>
          <a:noFill/>
        </p:spPr>
        <p:txBody>
          <a:bodyPr wrap="square" rtlCol="0">
            <a:spAutoFit/>
          </a:bodyPr>
          <a:lstStyle/>
          <a:p>
            <a:endParaRPr lang="ar-SA" dirty="0"/>
          </a:p>
          <a:p>
            <a:endParaRPr lang="ar-SA" dirty="0"/>
          </a:p>
          <a:p>
            <a:pPr algn="just"/>
            <a:r>
              <a:rPr lang="en-GB" dirty="0">
                <a:solidFill>
                  <a:schemeClr val="bg1"/>
                </a:solidFill>
              </a:rPr>
              <a:t>Provide a complete and integrated solution for facilitating communication between the deaf and mute community and the hearing community.</a:t>
            </a:r>
          </a:p>
          <a:p>
            <a:endParaRPr lang="en-GB" dirty="0"/>
          </a:p>
        </p:txBody>
      </p:sp>
      <p:sp>
        <p:nvSpPr>
          <p:cNvPr id="17" name="TextBox 16">
            <a:extLst>
              <a:ext uri="{FF2B5EF4-FFF2-40B4-BE49-F238E27FC236}">
                <a16:creationId xmlns:a16="http://schemas.microsoft.com/office/drawing/2014/main" id="{3E8C69B1-D4A4-519B-5BC9-16129E962F0D}"/>
              </a:ext>
            </a:extLst>
          </p:cNvPr>
          <p:cNvSpPr txBox="1"/>
          <p:nvPr/>
        </p:nvSpPr>
        <p:spPr>
          <a:xfrm>
            <a:off x="3533378" y="2993714"/>
            <a:ext cx="2238375" cy="1477328"/>
          </a:xfrm>
          <a:prstGeom prst="rect">
            <a:avLst/>
          </a:prstGeom>
          <a:noFill/>
        </p:spPr>
        <p:txBody>
          <a:bodyPr wrap="square" rtlCol="0">
            <a:spAutoFit/>
          </a:bodyPr>
          <a:lstStyle/>
          <a:p>
            <a:endParaRPr lang="ar-SA" dirty="0"/>
          </a:p>
          <a:p>
            <a:endParaRPr lang="ar-SA" dirty="0"/>
          </a:p>
          <a:p>
            <a:r>
              <a:rPr lang="en-GB" dirty="0">
                <a:solidFill>
                  <a:schemeClr val="bg1"/>
                </a:solidFill>
              </a:rPr>
              <a:t>Facilitate Real-Time Communication.</a:t>
            </a:r>
          </a:p>
          <a:p>
            <a:endParaRPr lang="en-GB" dirty="0"/>
          </a:p>
        </p:txBody>
      </p:sp>
      <p:sp>
        <p:nvSpPr>
          <p:cNvPr id="18" name="TextBox 17">
            <a:extLst>
              <a:ext uri="{FF2B5EF4-FFF2-40B4-BE49-F238E27FC236}">
                <a16:creationId xmlns:a16="http://schemas.microsoft.com/office/drawing/2014/main" id="{BE12E5F2-27FD-B17E-F9F6-75B91E108F4D}"/>
              </a:ext>
            </a:extLst>
          </p:cNvPr>
          <p:cNvSpPr txBox="1"/>
          <p:nvPr/>
        </p:nvSpPr>
        <p:spPr>
          <a:xfrm>
            <a:off x="6161537" y="2993714"/>
            <a:ext cx="2238375" cy="1477328"/>
          </a:xfrm>
          <a:prstGeom prst="rect">
            <a:avLst/>
          </a:prstGeom>
          <a:noFill/>
        </p:spPr>
        <p:txBody>
          <a:bodyPr wrap="square" rtlCol="0">
            <a:spAutoFit/>
          </a:bodyPr>
          <a:lstStyle/>
          <a:p>
            <a:endParaRPr lang="ar-SA" dirty="0"/>
          </a:p>
          <a:p>
            <a:endParaRPr lang="ar-SA" dirty="0"/>
          </a:p>
          <a:p>
            <a:r>
              <a:rPr lang="en-GB" dirty="0">
                <a:solidFill>
                  <a:schemeClr val="bg1"/>
                </a:solidFill>
              </a:rPr>
              <a:t>Ensure User-Friendly Experience.</a:t>
            </a:r>
          </a:p>
          <a:p>
            <a:endParaRPr lang="en-GB" dirty="0"/>
          </a:p>
        </p:txBody>
      </p:sp>
      <p:sp>
        <p:nvSpPr>
          <p:cNvPr id="19" name="TextBox 18">
            <a:extLst>
              <a:ext uri="{FF2B5EF4-FFF2-40B4-BE49-F238E27FC236}">
                <a16:creationId xmlns:a16="http://schemas.microsoft.com/office/drawing/2014/main" id="{D9EC06C3-0A15-2771-7CB8-B0652FC32A8E}"/>
              </a:ext>
            </a:extLst>
          </p:cNvPr>
          <p:cNvSpPr txBox="1"/>
          <p:nvPr/>
        </p:nvSpPr>
        <p:spPr>
          <a:xfrm>
            <a:off x="8789696" y="2947548"/>
            <a:ext cx="2238375" cy="1754326"/>
          </a:xfrm>
          <a:prstGeom prst="rect">
            <a:avLst/>
          </a:prstGeom>
          <a:noFill/>
        </p:spPr>
        <p:txBody>
          <a:bodyPr wrap="square" rtlCol="0">
            <a:spAutoFit/>
          </a:bodyPr>
          <a:lstStyle/>
          <a:p>
            <a:endParaRPr lang="ar-SA" dirty="0"/>
          </a:p>
          <a:p>
            <a:endParaRPr lang="ar-SA" dirty="0"/>
          </a:p>
          <a:p>
            <a:r>
              <a:rPr lang="en-GB" dirty="0">
                <a:solidFill>
                  <a:schemeClr val="bg1"/>
                </a:solidFill>
              </a:rPr>
              <a:t>Support Arabic Sign Language (</a:t>
            </a:r>
            <a:r>
              <a:rPr lang="en-GB" dirty="0" err="1">
                <a:solidFill>
                  <a:schemeClr val="bg1"/>
                </a:solidFill>
              </a:rPr>
              <a:t>ArSL</a:t>
            </a:r>
            <a:r>
              <a:rPr lang="en-GB" dirty="0">
                <a:solidFill>
                  <a:schemeClr val="bg1"/>
                </a:solidFill>
              </a:rPr>
              <a:t>) Users.</a:t>
            </a:r>
          </a:p>
          <a:p>
            <a:endParaRPr lang="en-GB" dirty="0"/>
          </a:p>
        </p:txBody>
      </p:sp>
      <p:sp>
        <p:nvSpPr>
          <p:cNvPr id="21" name="Rectangle 20">
            <a:extLst>
              <a:ext uri="{FF2B5EF4-FFF2-40B4-BE49-F238E27FC236}">
                <a16:creationId xmlns:a16="http://schemas.microsoft.com/office/drawing/2014/main" id="{29818769-B681-0579-DE0C-3398B25DBB3E}"/>
              </a:ext>
            </a:extLst>
          </p:cNvPr>
          <p:cNvSpPr/>
          <p:nvPr/>
        </p:nvSpPr>
        <p:spPr>
          <a:xfrm>
            <a:off x="8784527" y="2657721"/>
            <a:ext cx="575799" cy="923330"/>
          </a:xfrm>
          <a:prstGeom prst="rect">
            <a:avLst/>
          </a:prstGeom>
          <a:noFill/>
        </p:spPr>
        <p:txBody>
          <a:bodyPr wrap="none" lIns="91440" tIns="45720" rIns="91440" bIns="45720">
            <a:spAutoFit/>
          </a:bodyPr>
          <a:lstStyle/>
          <a:p>
            <a:pPr algn="ctr"/>
            <a:r>
              <a:rPr lang="ar-SA"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4</a:t>
            </a:r>
            <a:endPar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3" name="TextBox 22">
            <a:extLst>
              <a:ext uri="{FF2B5EF4-FFF2-40B4-BE49-F238E27FC236}">
                <a16:creationId xmlns:a16="http://schemas.microsoft.com/office/drawing/2014/main" id="{7675A708-8DD6-FE5C-0F89-FB3C4CB4512C}"/>
              </a:ext>
            </a:extLst>
          </p:cNvPr>
          <p:cNvSpPr txBox="1"/>
          <p:nvPr/>
        </p:nvSpPr>
        <p:spPr>
          <a:xfrm>
            <a:off x="-1044348" y="504648"/>
            <a:ext cx="6096000" cy="707886"/>
          </a:xfrm>
          <a:prstGeom prst="rect">
            <a:avLst/>
          </a:prstGeom>
          <a:noFill/>
        </p:spPr>
        <p:txBody>
          <a:bodyPr wrap="square">
            <a:spAutoFit/>
          </a:bodyPr>
          <a:lstStyle/>
          <a:p>
            <a:pPr algn="ctr"/>
            <a:r>
              <a:rPr lang="en-US" sz="4000" dirty="0">
                <a:solidFill>
                  <a:srgbClr val="414561"/>
                </a:solidFill>
                <a:latin typeface="Aharoni" panose="02010803020104030203" pitchFamily="2" charset="-79"/>
                <a:ea typeface="Calibri" panose="020F0502020204030204" pitchFamily="34" charset="0"/>
                <a:cs typeface="Aharoni" panose="02010803020104030203" pitchFamily="2" charset="-79"/>
              </a:rPr>
              <a:t>Objectives</a:t>
            </a:r>
            <a:endParaRPr lang="ar-SA" sz="40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60076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8DBDB55E-C8AE-4E5C-D45C-2150C76CAA1B}"/>
              </a:ext>
            </a:extLst>
          </p:cNvPr>
          <p:cNvSpPr/>
          <p:nvPr/>
        </p:nvSpPr>
        <p:spPr>
          <a:xfrm>
            <a:off x="505097" y="2447109"/>
            <a:ext cx="11181806" cy="3823063"/>
          </a:xfrm>
          <a:prstGeom prst="roundRect">
            <a:avLst/>
          </a:prstGeom>
          <a:solidFill>
            <a:srgbClr val="41456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Rectangle: Rounded Corners 14">
            <a:extLst>
              <a:ext uri="{FF2B5EF4-FFF2-40B4-BE49-F238E27FC236}">
                <a16:creationId xmlns:a16="http://schemas.microsoft.com/office/drawing/2014/main" id="{FB480E47-D6C4-A5EA-5217-1DD98EC176D4}"/>
              </a:ext>
            </a:extLst>
          </p:cNvPr>
          <p:cNvSpPr/>
          <p:nvPr/>
        </p:nvSpPr>
        <p:spPr>
          <a:xfrm>
            <a:off x="3371032" y="2657721"/>
            <a:ext cx="2408741" cy="3466854"/>
          </a:xfrm>
          <a:prstGeom prst="roundRect">
            <a:avLst/>
          </a:prstGeom>
          <a:solidFill>
            <a:srgbClr val="7D82A7"/>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Rectangle 7">
            <a:extLst>
              <a:ext uri="{FF2B5EF4-FFF2-40B4-BE49-F238E27FC236}">
                <a16:creationId xmlns:a16="http://schemas.microsoft.com/office/drawing/2014/main" id="{56853D0D-AAAC-2CC8-B17B-FAA34A521819}"/>
              </a:ext>
            </a:extLst>
          </p:cNvPr>
          <p:cNvSpPr/>
          <p:nvPr/>
        </p:nvSpPr>
        <p:spPr>
          <a:xfrm>
            <a:off x="900050" y="2663559"/>
            <a:ext cx="575800" cy="923330"/>
          </a:xfrm>
          <a:prstGeom prst="rect">
            <a:avLst/>
          </a:prstGeom>
          <a:noFill/>
        </p:spPr>
        <p:txBody>
          <a:bodyPr wrap="none" lIns="91440" tIns="45720" rIns="91440" bIns="45720">
            <a:spAutoFit/>
          </a:bodyPr>
          <a:lstStyle/>
          <a:p>
            <a:pPr algn="ctr"/>
            <a:r>
              <a:rPr lang="ar-SA" sz="5400" b="1" cap="none" spc="50" dirty="0">
                <a:ln w="9525" cmpd="sng">
                  <a:solidFill>
                    <a:schemeClr val="accent1"/>
                  </a:solidFill>
                  <a:prstDash val="solid"/>
                </a:ln>
                <a:solidFill>
                  <a:srgbClr val="70AD47">
                    <a:tint val="1000"/>
                  </a:srgbClr>
                </a:solidFill>
                <a:effectLst>
                  <a:glow rad="38100">
                    <a:schemeClr val="accent1">
                      <a:alpha val="40000"/>
                    </a:schemeClr>
                  </a:glow>
                </a:effectLst>
                <a:latin typeface="AGA Arabesque Desktop" panose="05010101010101010101" pitchFamily="2" charset="2"/>
              </a:rPr>
              <a:t>1</a:t>
            </a:r>
            <a:endPar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12" name="Rectangle 11">
            <a:extLst>
              <a:ext uri="{FF2B5EF4-FFF2-40B4-BE49-F238E27FC236}">
                <a16:creationId xmlns:a16="http://schemas.microsoft.com/office/drawing/2014/main" id="{6FB30736-95A3-F9BF-5635-A695EC2A9536}"/>
              </a:ext>
            </a:extLst>
          </p:cNvPr>
          <p:cNvSpPr/>
          <p:nvPr/>
        </p:nvSpPr>
        <p:spPr>
          <a:xfrm>
            <a:off x="3528209" y="2657721"/>
            <a:ext cx="561372" cy="923330"/>
          </a:xfrm>
          <a:prstGeom prst="rect">
            <a:avLst/>
          </a:prstGeom>
          <a:noFill/>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2</a:t>
            </a:r>
          </a:p>
        </p:txBody>
      </p:sp>
      <p:sp>
        <p:nvSpPr>
          <p:cNvPr id="14" name="Rectangle 13">
            <a:extLst>
              <a:ext uri="{FF2B5EF4-FFF2-40B4-BE49-F238E27FC236}">
                <a16:creationId xmlns:a16="http://schemas.microsoft.com/office/drawing/2014/main" id="{53797C4D-9077-BCCA-7E78-103AFE2BF6B6}"/>
              </a:ext>
            </a:extLst>
          </p:cNvPr>
          <p:cNvSpPr/>
          <p:nvPr/>
        </p:nvSpPr>
        <p:spPr>
          <a:xfrm>
            <a:off x="6139563" y="2579674"/>
            <a:ext cx="561372" cy="923330"/>
          </a:xfrm>
          <a:prstGeom prst="rect">
            <a:avLst/>
          </a:prstGeom>
          <a:noFill/>
        </p:spPr>
        <p:txBody>
          <a:bodyPr wrap="none" lIns="91440" tIns="45720" rIns="91440" bIns="45720">
            <a:spAutoFit/>
          </a:bodyPr>
          <a:lstStyle/>
          <a:p>
            <a:pPr algn="ctr"/>
            <a:r>
              <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3</a:t>
            </a:r>
          </a:p>
        </p:txBody>
      </p:sp>
      <p:sp>
        <p:nvSpPr>
          <p:cNvPr id="16" name="TextBox 15">
            <a:extLst>
              <a:ext uri="{FF2B5EF4-FFF2-40B4-BE49-F238E27FC236}">
                <a16:creationId xmlns:a16="http://schemas.microsoft.com/office/drawing/2014/main" id="{6181C062-C58A-1607-3CF0-A62B562B7478}"/>
              </a:ext>
            </a:extLst>
          </p:cNvPr>
          <p:cNvSpPr txBox="1"/>
          <p:nvPr/>
        </p:nvSpPr>
        <p:spPr>
          <a:xfrm>
            <a:off x="900050" y="2993714"/>
            <a:ext cx="2238375" cy="3416320"/>
          </a:xfrm>
          <a:prstGeom prst="rect">
            <a:avLst/>
          </a:prstGeom>
          <a:noFill/>
        </p:spPr>
        <p:txBody>
          <a:bodyPr wrap="square" rtlCol="0">
            <a:spAutoFit/>
          </a:bodyPr>
          <a:lstStyle/>
          <a:p>
            <a:endParaRPr lang="ar-SA" dirty="0"/>
          </a:p>
          <a:p>
            <a:endParaRPr lang="ar-SA" dirty="0"/>
          </a:p>
          <a:p>
            <a:pPr algn="just"/>
            <a:r>
              <a:rPr lang="en-GB" dirty="0">
                <a:solidFill>
                  <a:schemeClr val="bg1"/>
                </a:solidFill>
              </a:rPr>
              <a:t>Provide a complete and integrated solution for facilitating communication between the deaf and mute community and the hearing community.</a:t>
            </a:r>
          </a:p>
          <a:p>
            <a:endParaRPr lang="en-GB" dirty="0"/>
          </a:p>
        </p:txBody>
      </p:sp>
      <p:sp>
        <p:nvSpPr>
          <p:cNvPr id="17" name="TextBox 16">
            <a:extLst>
              <a:ext uri="{FF2B5EF4-FFF2-40B4-BE49-F238E27FC236}">
                <a16:creationId xmlns:a16="http://schemas.microsoft.com/office/drawing/2014/main" id="{3E8C69B1-D4A4-519B-5BC9-16129E962F0D}"/>
              </a:ext>
            </a:extLst>
          </p:cNvPr>
          <p:cNvSpPr txBox="1"/>
          <p:nvPr/>
        </p:nvSpPr>
        <p:spPr>
          <a:xfrm>
            <a:off x="3533378" y="2993714"/>
            <a:ext cx="2238375" cy="1477328"/>
          </a:xfrm>
          <a:prstGeom prst="rect">
            <a:avLst/>
          </a:prstGeom>
          <a:noFill/>
        </p:spPr>
        <p:txBody>
          <a:bodyPr wrap="square" rtlCol="0">
            <a:spAutoFit/>
          </a:bodyPr>
          <a:lstStyle/>
          <a:p>
            <a:endParaRPr lang="ar-SA" dirty="0"/>
          </a:p>
          <a:p>
            <a:endParaRPr lang="ar-SA" dirty="0"/>
          </a:p>
          <a:p>
            <a:r>
              <a:rPr lang="en-GB" dirty="0">
                <a:solidFill>
                  <a:schemeClr val="bg1"/>
                </a:solidFill>
              </a:rPr>
              <a:t>Facilitate Real-Time Communication.</a:t>
            </a:r>
          </a:p>
          <a:p>
            <a:endParaRPr lang="en-GB" dirty="0"/>
          </a:p>
        </p:txBody>
      </p:sp>
      <p:sp>
        <p:nvSpPr>
          <p:cNvPr id="18" name="TextBox 17">
            <a:extLst>
              <a:ext uri="{FF2B5EF4-FFF2-40B4-BE49-F238E27FC236}">
                <a16:creationId xmlns:a16="http://schemas.microsoft.com/office/drawing/2014/main" id="{BE12E5F2-27FD-B17E-F9F6-75B91E108F4D}"/>
              </a:ext>
            </a:extLst>
          </p:cNvPr>
          <p:cNvSpPr txBox="1"/>
          <p:nvPr/>
        </p:nvSpPr>
        <p:spPr>
          <a:xfrm>
            <a:off x="6161537" y="2993714"/>
            <a:ext cx="2238375" cy="1477328"/>
          </a:xfrm>
          <a:prstGeom prst="rect">
            <a:avLst/>
          </a:prstGeom>
          <a:noFill/>
        </p:spPr>
        <p:txBody>
          <a:bodyPr wrap="square" rtlCol="0">
            <a:spAutoFit/>
          </a:bodyPr>
          <a:lstStyle/>
          <a:p>
            <a:endParaRPr lang="ar-SA" dirty="0"/>
          </a:p>
          <a:p>
            <a:endParaRPr lang="ar-SA" dirty="0"/>
          </a:p>
          <a:p>
            <a:r>
              <a:rPr lang="en-GB" dirty="0">
                <a:solidFill>
                  <a:schemeClr val="bg1"/>
                </a:solidFill>
              </a:rPr>
              <a:t>Ensure User-Friendly Experience.</a:t>
            </a:r>
          </a:p>
          <a:p>
            <a:endParaRPr lang="en-GB" dirty="0"/>
          </a:p>
        </p:txBody>
      </p:sp>
      <p:sp>
        <p:nvSpPr>
          <p:cNvPr id="19" name="TextBox 18">
            <a:extLst>
              <a:ext uri="{FF2B5EF4-FFF2-40B4-BE49-F238E27FC236}">
                <a16:creationId xmlns:a16="http://schemas.microsoft.com/office/drawing/2014/main" id="{D9EC06C3-0A15-2771-7CB8-B0652FC32A8E}"/>
              </a:ext>
            </a:extLst>
          </p:cNvPr>
          <p:cNvSpPr txBox="1"/>
          <p:nvPr/>
        </p:nvSpPr>
        <p:spPr>
          <a:xfrm>
            <a:off x="8789696" y="2947548"/>
            <a:ext cx="2238375" cy="1754326"/>
          </a:xfrm>
          <a:prstGeom prst="rect">
            <a:avLst/>
          </a:prstGeom>
          <a:noFill/>
        </p:spPr>
        <p:txBody>
          <a:bodyPr wrap="square" rtlCol="0">
            <a:spAutoFit/>
          </a:bodyPr>
          <a:lstStyle/>
          <a:p>
            <a:endParaRPr lang="ar-SA" dirty="0"/>
          </a:p>
          <a:p>
            <a:endParaRPr lang="ar-SA" dirty="0"/>
          </a:p>
          <a:p>
            <a:r>
              <a:rPr lang="en-GB" dirty="0">
                <a:solidFill>
                  <a:schemeClr val="bg1"/>
                </a:solidFill>
              </a:rPr>
              <a:t>Support Arabic Sign Language (</a:t>
            </a:r>
            <a:r>
              <a:rPr lang="en-GB" dirty="0" err="1">
                <a:solidFill>
                  <a:schemeClr val="bg1"/>
                </a:solidFill>
              </a:rPr>
              <a:t>ArSL</a:t>
            </a:r>
            <a:r>
              <a:rPr lang="en-GB" dirty="0">
                <a:solidFill>
                  <a:schemeClr val="bg1"/>
                </a:solidFill>
              </a:rPr>
              <a:t>) Users.</a:t>
            </a:r>
          </a:p>
          <a:p>
            <a:endParaRPr lang="en-GB" dirty="0"/>
          </a:p>
        </p:txBody>
      </p:sp>
      <p:sp>
        <p:nvSpPr>
          <p:cNvPr id="21" name="Rectangle 20">
            <a:extLst>
              <a:ext uri="{FF2B5EF4-FFF2-40B4-BE49-F238E27FC236}">
                <a16:creationId xmlns:a16="http://schemas.microsoft.com/office/drawing/2014/main" id="{29818769-B681-0579-DE0C-3398B25DBB3E}"/>
              </a:ext>
            </a:extLst>
          </p:cNvPr>
          <p:cNvSpPr/>
          <p:nvPr/>
        </p:nvSpPr>
        <p:spPr>
          <a:xfrm>
            <a:off x="8784527" y="2657721"/>
            <a:ext cx="575799" cy="923330"/>
          </a:xfrm>
          <a:prstGeom prst="rect">
            <a:avLst/>
          </a:prstGeom>
          <a:noFill/>
        </p:spPr>
        <p:txBody>
          <a:bodyPr wrap="none" lIns="91440" tIns="45720" rIns="91440" bIns="45720">
            <a:spAutoFit/>
          </a:bodyPr>
          <a:lstStyle/>
          <a:p>
            <a:pPr algn="ctr"/>
            <a:r>
              <a:rPr lang="ar-SA" sz="5400" b="1" cap="none" spc="50" dirty="0">
                <a:ln w="9525" cmpd="sng">
                  <a:solidFill>
                    <a:schemeClr val="accent1"/>
                  </a:solidFill>
                  <a:prstDash val="solid"/>
                </a:ln>
                <a:solidFill>
                  <a:srgbClr val="70AD47">
                    <a:tint val="1000"/>
                  </a:srgbClr>
                </a:solidFill>
                <a:effectLst>
                  <a:glow rad="38100">
                    <a:schemeClr val="accent1">
                      <a:alpha val="40000"/>
                    </a:schemeClr>
                  </a:glow>
                </a:effectLst>
              </a:rPr>
              <a:t>4</a:t>
            </a:r>
            <a:endParaRPr lang="en-GB"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
        <p:nvSpPr>
          <p:cNvPr id="23" name="TextBox 22">
            <a:extLst>
              <a:ext uri="{FF2B5EF4-FFF2-40B4-BE49-F238E27FC236}">
                <a16:creationId xmlns:a16="http://schemas.microsoft.com/office/drawing/2014/main" id="{7675A708-8DD6-FE5C-0F89-FB3C4CB4512C}"/>
              </a:ext>
            </a:extLst>
          </p:cNvPr>
          <p:cNvSpPr txBox="1"/>
          <p:nvPr/>
        </p:nvSpPr>
        <p:spPr>
          <a:xfrm>
            <a:off x="-1044348" y="504648"/>
            <a:ext cx="6096000" cy="707886"/>
          </a:xfrm>
          <a:prstGeom prst="rect">
            <a:avLst/>
          </a:prstGeom>
          <a:noFill/>
        </p:spPr>
        <p:txBody>
          <a:bodyPr wrap="square">
            <a:spAutoFit/>
          </a:bodyPr>
          <a:lstStyle/>
          <a:p>
            <a:pPr algn="ctr"/>
            <a:r>
              <a:rPr lang="en-US" sz="4000" dirty="0">
                <a:solidFill>
                  <a:srgbClr val="414561"/>
                </a:solidFill>
                <a:latin typeface="Aharoni" panose="02010803020104030203" pitchFamily="2" charset="-79"/>
                <a:ea typeface="Calibri" panose="020F0502020204030204" pitchFamily="34" charset="0"/>
                <a:cs typeface="Aharoni" panose="02010803020104030203" pitchFamily="2" charset="-79"/>
              </a:rPr>
              <a:t>Objectives</a:t>
            </a:r>
            <a:endParaRPr lang="ar-SA" sz="4000" dirty="0">
              <a:solidFill>
                <a:srgbClr val="414561"/>
              </a:solidFill>
              <a:latin typeface="Aharoni" panose="02010803020104030203" pitchFamily="2" charset="-79"/>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456581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80448805-03f9-4b7a-83f7-709bc44a56bc" xsi:nil="true"/>
  </documentManagement>
</p:properties>
</file>

<file path=customXml/item3.xml><?xml version="1.0" encoding="utf-8"?>
<ct:contentTypeSchema xmlns:ct="http://schemas.microsoft.com/office/2006/metadata/contentType" xmlns:ma="http://schemas.microsoft.com/office/2006/metadata/properties/metaAttributes" ct:_="" ma:_="" ma:contentTypeName="مستند" ma:contentTypeID="0x010100A45AC8C90419404D9D9F1C60A5B35933" ma:contentTypeVersion="10" ma:contentTypeDescription="إنشاء مستند جديد." ma:contentTypeScope="" ma:versionID="a266e323c05a6eb3484d26fbf362079b">
  <xsd:schema xmlns:xsd="http://www.w3.org/2001/XMLSchema" xmlns:xs="http://www.w3.org/2001/XMLSchema" xmlns:p="http://schemas.microsoft.com/office/2006/metadata/properties" xmlns:ns3="80448805-03f9-4b7a-83f7-709bc44a56bc" xmlns:ns4="88957e48-0cef-4049-a066-c30bbfe8d90f" targetNamespace="http://schemas.microsoft.com/office/2006/metadata/properties" ma:root="true" ma:fieldsID="a7b90fb68e6318d3ab04565199b0545d" ns3:_="" ns4:_="">
    <xsd:import namespace="80448805-03f9-4b7a-83f7-709bc44a56bc"/>
    <xsd:import namespace="88957e48-0cef-4049-a066-c30bbfe8d90f"/>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element ref="ns3:MediaServiceObjectDetectorVersions" minOccurs="0"/>
                <xsd:element ref="ns3:_activity"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0448805-03f9-4b7a-83f7-709bc44a56b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ObjectDetectorVersions" ma:index="15" nillable="true" ma:displayName="MediaServiceObjectDetectorVersions" ma:hidden="true" ma:indexed="true" ma:internalName="MediaServiceObjectDetectorVersions" ma:readOnly="true">
      <xsd:simpleType>
        <xsd:restriction base="dms:Text"/>
      </xsd:simpleType>
    </xsd:element>
    <xsd:element name="_activity" ma:index="16" nillable="true" ma:displayName="_activity" ma:hidden="true" ma:internalName="_activity">
      <xsd:simpleType>
        <xsd:restriction base="dms:Note"/>
      </xsd:simpleType>
    </xsd:element>
    <xsd:element name="MediaServiceSearchProperties" ma:index="17"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88957e48-0cef-4049-a066-c30bbfe8d90f" elementFormDefault="qualified">
    <xsd:import namespace="http://schemas.microsoft.com/office/2006/documentManagement/types"/>
    <xsd:import namespace="http://schemas.microsoft.com/office/infopath/2007/PartnerControls"/>
    <xsd:element name="SharedWithUsers" ma:index="12" nillable="true" ma:displayName="تمت مشاركته مع"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مشتركة مع تفاصيل" ma:internalName="SharedWithDetails" ma:readOnly="true">
      <xsd:simpleType>
        <xsd:restriction base="dms:Note">
          <xsd:maxLength value="255"/>
        </xsd:restriction>
      </xsd:simpleType>
    </xsd:element>
    <xsd:element name="SharingHintHash" ma:index="14" nillable="true" ma:displayName="تجزئة تلميح المشاركة"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نوع المحتوى"/>
        <xsd:element ref="dc:title" minOccurs="0" maxOccurs="1" ma:index="4" ma:displayName="العنوان"/>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E16696E-4797-483B-AD41-0D174AC18FD8}">
  <ds:schemaRefs>
    <ds:schemaRef ds:uri="http://schemas.microsoft.com/sharepoint/v3/contenttype/forms"/>
  </ds:schemaRefs>
</ds:datastoreItem>
</file>

<file path=customXml/itemProps2.xml><?xml version="1.0" encoding="utf-8"?>
<ds:datastoreItem xmlns:ds="http://schemas.openxmlformats.org/officeDocument/2006/customXml" ds:itemID="{5F4D2B10-265B-4E07-A110-2604D5379136}">
  <ds:schemaRefs>
    <ds:schemaRef ds:uri="80448805-03f9-4b7a-83f7-709bc44a56bc"/>
    <ds:schemaRef ds:uri="http://purl.org/dc/dcmitype/"/>
    <ds:schemaRef ds:uri="http://purl.org/dc/elements/1.1/"/>
    <ds:schemaRef ds:uri="88957e48-0cef-4049-a066-c30bbfe8d90f"/>
    <ds:schemaRef ds:uri="http://www.w3.org/XML/1998/namespace"/>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61BE4C54-C0F6-476A-A63E-EF73A33A115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0448805-03f9-4b7a-83f7-709bc44a56bc"/>
    <ds:schemaRef ds:uri="88957e48-0cef-4049-a066-c30bbfe8d90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1299</TotalTime>
  <Words>865</Words>
  <Application>Microsoft Office PowerPoint</Application>
  <PresentationFormat>Widescreen</PresentationFormat>
  <Paragraphs>215</Paragraphs>
  <Slides>37</Slides>
  <Notes>2</Notes>
  <HiddenSlides>0</HiddenSlides>
  <MMClips>3</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AGA Arabesque Desktop</vt:lpstr>
      <vt:lpstr>Aharoni</vt:lpstr>
      <vt:lpstr>Aptos</vt:lpstr>
      <vt:lpstr>Aptos Display</vt:lpstr>
      <vt:lpstr>Arial</vt:lpstr>
      <vt:lpstr>Bodoni MT Black</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روان البقمي</dc:creator>
  <cp:lastModifiedBy>روان البقمي</cp:lastModifiedBy>
  <cp:revision>15</cp:revision>
  <dcterms:created xsi:type="dcterms:W3CDTF">2024-05-16T21:18:14Z</dcterms:created>
  <dcterms:modified xsi:type="dcterms:W3CDTF">2024-05-21T21:44:21Z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0x010100A45AC8C90419404D9D9F1C60A5B35933</vt:lpwstr>
  </property>
</Properties>
</file>